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Props/core0.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openxmlformats.org/officedocument/2006/relationships/metadata/core-properties" Target="docProps/core0.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notesMasterIdLst>
    <p:notesMasterId r:id="rId25"/>
  </p:notesMasterIdLst>
  <p:sldIdLst>
    <p:sldId id="256" r:id="rId4"/>
    <p:sldId id="257" r:id="rId5"/>
    <p:sldId id="258" r:id="rId6"/>
    <p:sldId id="259" r:id="rId7"/>
    <p:sldId id="260" r:id="rId8"/>
    <p:sldId id="261" r:id="rId9"/>
    <p:sldId id="262" r:id="rId10"/>
    <p:sldId id="263" r:id="rId11"/>
    <p:sldId id="264"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9144000" cy="6858000" type="screen4x3"/>
  <p:notesSz cx="70770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596"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50" name="PlaceHolder 1"/>
          <p:cNvSpPr>
            <a:spLocks noGrp="1" noRot="1" noChangeAspect="1"/>
          </p:cNvSpPr>
          <p:nvPr>
            <p:ph type="sldImg"/>
          </p:nvPr>
        </p:nvSpPr>
        <p:spPr>
          <a:xfrm>
            <a:off x="533520" y="764280"/>
            <a:ext cx="6704640" cy="3771360"/>
          </a:xfrm>
          <a:prstGeom prst="rect">
            <a:avLst/>
          </a:prstGeom>
        </p:spPr>
        <p:txBody>
          <a:bodyPr lIns="0" tIns="0" rIns="0" bIns="0" anchor="ctr">
            <a:noAutofit/>
          </a:bodyPr>
          <a:lstStyle/>
          <a:p>
            <a:r>
              <a:rPr lang="en-US" sz="2400" b="0" strike="noStrike" spc="-1">
                <a:solidFill>
                  <a:srgbClr val="000000"/>
                </a:solidFill>
                <a:latin typeface="Times New Roman"/>
              </a:rPr>
              <a:t>Click to move the slide</a:t>
            </a:r>
          </a:p>
        </p:txBody>
      </p:sp>
      <p:sp>
        <p:nvSpPr>
          <p:cNvPr id="251" name="PlaceHolder 2"/>
          <p:cNvSpPr>
            <a:spLocks noGrp="1"/>
          </p:cNvSpPr>
          <p:nvPr>
            <p:ph type="body"/>
          </p:nvPr>
        </p:nvSpPr>
        <p:spPr>
          <a:xfrm>
            <a:off x="777240" y="4777560"/>
            <a:ext cx="6217560" cy="4525920"/>
          </a:xfrm>
          <a:prstGeom prst="rect">
            <a:avLst/>
          </a:prstGeom>
        </p:spPr>
        <p:txBody>
          <a:bodyPr lIns="0" tIns="0" rIns="0" bIns="0">
            <a:noAutofit/>
          </a:bodyPr>
          <a:lstStyle/>
          <a:p>
            <a:r>
              <a:rPr lang="en-US" sz="2000" b="0" strike="noStrike" spc="-1">
                <a:latin typeface="Arial"/>
              </a:rPr>
              <a:t>Click to edit the notes format</a:t>
            </a:r>
          </a:p>
        </p:txBody>
      </p:sp>
      <p:sp>
        <p:nvSpPr>
          <p:cNvPr id="252" name="PlaceHolder 3"/>
          <p:cNvSpPr>
            <a:spLocks noGrp="1"/>
          </p:cNvSpPr>
          <p:nvPr>
            <p:ph type="hdr"/>
          </p:nvPr>
        </p:nvSpPr>
        <p:spPr>
          <a:xfrm>
            <a:off x="0" y="0"/>
            <a:ext cx="3372840" cy="502560"/>
          </a:xfrm>
          <a:prstGeom prst="rect">
            <a:avLst/>
          </a:prstGeom>
        </p:spPr>
        <p:txBody>
          <a:bodyPr lIns="0" tIns="0" rIns="0" bIns="0">
            <a:noAutofit/>
          </a:bodyPr>
          <a:lstStyle/>
          <a:p>
            <a:r>
              <a:rPr lang="en-US" sz="1400" b="0" strike="noStrike" spc="-1">
                <a:latin typeface="Times New Roman"/>
              </a:rPr>
              <a:t> </a:t>
            </a:r>
          </a:p>
        </p:txBody>
      </p:sp>
      <p:sp>
        <p:nvSpPr>
          <p:cNvPr id="253" name="PlaceHolder 4"/>
          <p:cNvSpPr>
            <a:spLocks noGrp="1"/>
          </p:cNvSpPr>
          <p:nvPr>
            <p:ph type="dt"/>
          </p:nvPr>
        </p:nvSpPr>
        <p:spPr>
          <a:xfrm>
            <a:off x="4399200" y="0"/>
            <a:ext cx="3372840" cy="502560"/>
          </a:xfrm>
          <a:prstGeom prst="rect">
            <a:avLst/>
          </a:prstGeom>
        </p:spPr>
        <p:txBody>
          <a:bodyPr lIns="0" tIns="0" rIns="0" bIns="0">
            <a:noAutofit/>
          </a:bodyPr>
          <a:lstStyle/>
          <a:p>
            <a:pPr algn="r"/>
            <a:r>
              <a:rPr lang="en-US" sz="1400" b="0" strike="noStrike" spc="-1">
                <a:latin typeface="Times New Roman"/>
              </a:rPr>
              <a:t> </a:t>
            </a:r>
          </a:p>
        </p:txBody>
      </p:sp>
      <p:sp>
        <p:nvSpPr>
          <p:cNvPr id="254" name="PlaceHolder 5"/>
          <p:cNvSpPr>
            <a:spLocks noGrp="1"/>
          </p:cNvSpPr>
          <p:nvPr>
            <p:ph type="ftr"/>
          </p:nvPr>
        </p:nvSpPr>
        <p:spPr>
          <a:xfrm>
            <a:off x="0" y="9555480"/>
            <a:ext cx="3372840" cy="502560"/>
          </a:xfrm>
          <a:prstGeom prst="rect">
            <a:avLst/>
          </a:prstGeom>
        </p:spPr>
        <p:txBody>
          <a:bodyPr lIns="0" tIns="0" rIns="0" bIns="0" anchor="b">
            <a:noAutofit/>
          </a:bodyPr>
          <a:lstStyle/>
          <a:p>
            <a:r>
              <a:rPr lang="en-US" sz="1400" b="0" strike="noStrike" spc="-1">
                <a:latin typeface="Times New Roman"/>
              </a:rPr>
              <a:t> </a:t>
            </a:r>
          </a:p>
        </p:txBody>
      </p:sp>
      <p:sp>
        <p:nvSpPr>
          <p:cNvPr id="255" name="PlaceHolder 6"/>
          <p:cNvSpPr>
            <a:spLocks noGrp="1"/>
          </p:cNvSpPr>
          <p:nvPr>
            <p:ph type="sldNum"/>
          </p:nvPr>
        </p:nvSpPr>
        <p:spPr>
          <a:xfrm>
            <a:off x="4399200" y="9555480"/>
            <a:ext cx="3372840" cy="502560"/>
          </a:xfrm>
          <a:prstGeom prst="rect">
            <a:avLst/>
          </a:prstGeom>
        </p:spPr>
        <p:txBody>
          <a:bodyPr lIns="0" tIns="0" rIns="0" bIns="0" anchor="b">
            <a:noAutofit/>
          </a:bodyPr>
          <a:lstStyle/>
          <a:p>
            <a:pPr algn="r"/>
            <a:fld id="{5A861FB8-76AE-494C-A45C-DBA1E6DA06C9}" type="slidenum">
              <a:rPr lang="en-US" sz="1400" b="0" strike="noStrike" spc="-1">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399072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 name="PlaceHolder 1"/>
          <p:cNvSpPr>
            <a:spLocks noGrp="1" noRot="1" noChangeAspect="1"/>
          </p:cNvSpPr>
          <p:nvPr>
            <p:ph type="sldImg"/>
          </p:nvPr>
        </p:nvSpPr>
        <p:spPr>
          <a:xfrm>
            <a:off x="1160463" y="684213"/>
            <a:ext cx="4756150" cy="3568700"/>
          </a:xfrm>
          <a:prstGeom prst="rect">
            <a:avLst/>
          </a:prstGeom>
        </p:spPr>
      </p:sp>
      <p:sp>
        <p:nvSpPr>
          <p:cNvPr id="363" name="PlaceHolder 2"/>
          <p:cNvSpPr>
            <a:spLocks noGrp="1"/>
          </p:cNvSpPr>
          <p:nvPr>
            <p:ph type="body"/>
          </p:nvPr>
        </p:nvSpPr>
        <p:spPr>
          <a:xfrm>
            <a:off x="933480" y="4483080"/>
            <a:ext cx="5209920" cy="4177080"/>
          </a:xfrm>
          <a:prstGeom prst="rect">
            <a:avLst/>
          </a:prstGeom>
        </p:spPr>
        <p:txBody>
          <a:bodyPr>
            <a:noAutofit/>
          </a:bodyPr>
          <a:lstStyle/>
          <a:p>
            <a:endParaRPr lang="en-US" sz="2000" b="0" strike="noStrike" spc="-1">
              <a:latin typeface="Arial"/>
            </a:endParaRPr>
          </a:p>
        </p:txBody>
      </p:sp>
      <p:sp>
        <p:nvSpPr>
          <p:cNvPr id="364" name="TextShape 3"/>
          <p:cNvSpPr txBox="1"/>
          <p:nvPr/>
        </p:nvSpPr>
        <p:spPr>
          <a:xfrm>
            <a:off x="4043520" y="8887680"/>
            <a:ext cx="3033360" cy="456480"/>
          </a:xfrm>
          <a:prstGeom prst="rect">
            <a:avLst/>
          </a:prstGeom>
          <a:noFill/>
          <a:ln w="12600">
            <a:noFill/>
          </a:ln>
        </p:spPr>
        <p:txBody>
          <a:bodyPr anchor="b">
            <a:noAutofit/>
          </a:bodyPr>
          <a:lstStyle/>
          <a:p>
            <a:pPr algn="r">
              <a:lnSpc>
                <a:spcPct val="100000"/>
              </a:lnSpc>
            </a:pPr>
            <a:fld id="{B2EE4AD1-93BF-4D0F-B63A-EB0F2286030F}" type="slidenum">
              <a:rPr lang="en-US" sz="1200" b="0" strike="noStrike" spc="-1">
                <a:latin typeface="Times New Roman"/>
              </a:rPr>
              <a:t>1</a:t>
            </a:fld>
            <a:endParaRPr lang="en-US" sz="1200" b="0" strike="noStrike" spc="-1">
              <a:latin typeface="Times New Roman"/>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 name="PlaceHolder 1"/>
          <p:cNvSpPr>
            <a:spLocks noGrp="1" noRot="1" noChangeAspect="1"/>
          </p:cNvSpPr>
          <p:nvPr>
            <p:ph type="sldImg"/>
          </p:nvPr>
        </p:nvSpPr>
        <p:spPr>
          <a:xfrm>
            <a:off x="1160463" y="684213"/>
            <a:ext cx="4756150" cy="3568700"/>
          </a:xfrm>
          <a:prstGeom prst="rect">
            <a:avLst/>
          </a:prstGeom>
        </p:spPr>
      </p:sp>
      <p:sp>
        <p:nvSpPr>
          <p:cNvPr id="393" name="PlaceHolder 2"/>
          <p:cNvSpPr>
            <a:spLocks noGrp="1"/>
          </p:cNvSpPr>
          <p:nvPr>
            <p:ph type="body"/>
          </p:nvPr>
        </p:nvSpPr>
        <p:spPr>
          <a:xfrm>
            <a:off x="933480" y="4483080"/>
            <a:ext cx="5209920" cy="4177080"/>
          </a:xfrm>
          <a:prstGeom prst="rect">
            <a:avLst/>
          </a:prstGeom>
        </p:spPr>
        <p:txBody>
          <a:bodyPr>
            <a:noAutofit/>
          </a:bodyPr>
          <a:lstStyle/>
          <a:p>
            <a:endParaRPr lang="en-US" sz="2000" b="0" strike="noStrike" spc="-1">
              <a:latin typeface="Arial"/>
            </a:endParaRPr>
          </a:p>
        </p:txBody>
      </p:sp>
      <p:sp>
        <p:nvSpPr>
          <p:cNvPr id="394" name="TextShape 3"/>
          <p:cNvSpPr txBox="1"/>
          <p:nvPr/>
        </p:nvSpPr>
        <p:spPr>
          <a:xfrm>
            <a:off x="4043520" y="8887680"/>
            <a:ext cx="3033360" cy="456480"/>
          </a:xfrm>
          <a:prstGeom prst="rect">
            <a:avLst/>
          </a:prstGeom>
          <a:noFill/>
          <a:ln w="12600">
            <a:noFill/>
          </a:ln>
        </p:spPr>
        <p:txBody>
          <a:bodyPr anchor="b">
            <a:noAutofit/>
          </a:bodyPr>
          <a:lstStyle/>
          <a:p>
            <a:pPr algn="r">
              <a:lnSpc>
                <a:spcPct val="100000"/>
              </a:lnSpc>
            </a:pPr>
            <a:fld id="{43062D9D-7D71-4C87-A541-E16820D7A88A}" type="slidenum">
              <a:rPr lang="en-US" sz="1200" b="0" strike="noStrike" spc="-1">
                <a:latin typeface="Times New Roman"/>
              </a:rPr>
              <a:t>10</a:t>
            </a:fld>
            <a:endParaRPr lang="en-US" sz="1200" b="0" strike="noStrike" spc="-1">
              <a:latin typeface="Times New Roman"/>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 name="PlaceHolder 1"/>
          <p:cNvSpPr>
            <a:spLocks noGrp="1" noRot="1" noChangeAspect="1"/>
          </p:cNvSpPr>
          <p:nvPr>
            <p:ph type="sldImg"/>
          </p:nvPr>
        </p:nvSpPr>
        <p:spPr>
          <a:xfrm>
            <a:off x="1160463" y="684213"/>
            <a:ext cx="4756150" cy="3568700"/>
          </a:xfrm>
          <a:prstGeom prst="rect">
            <a:avLst/>
          </a:prstGeom>
        </p:spPr>
      </p:sp>
      <p:sp>
        <p:nvSpPr>
          <p:cNvPr id="396" name="PlaceHolder 2"/>
          <p:cNvSpPr>
            <a:spLocks noGrp="1"/>
          </p:cNvSpPr>
          <p:nvPr>
            <p:ph type="body"/>
          </p:nvPr>
        </p:nvSpPr>
        <p:spPr>
          <a:xfrm>
            <a:off x="933480" y="4483080"/>
            <a:ext cx="5209920" cy="4177080"/>
          </a:xfrm>
          <a:prstGeom prst="rect">
            <a:avLst/>
          </a:prstGeom>
        </p:spPr>
        <p:txBody>
          <a:bodyPr>
            <a:noAutofit/>
          </a:bodyPr>
          <a:lstStyle/>
          <a:p>
            <a:endParaRPr lang="en-US" sz="2000" b="0" strike="noStrike" spc="-1">
              <a:latin typeface="Arial"/>
            </a:endParaRPr>
          </a:p>
        </p:txBody>
      </p:sp>
      <p:sp>
        <p:nvSpPr>
          <p:cNvPr id="397" name="TextShape 3"/>
          <p:cNvSpPr txBox="1"/>
          <p:nvPr/>
        </p:nvSpPr>
        <p:spPr>
          <a:xfrm>
            <a:off x="4043520" y="8887680"/>
            <a:ext cx="3033360" cy="456480"/>
          </a:xfrm>
          <a:prstGeom prst="rect">
            <a:avLst/>
          </a:prstGeom>
          <a:noFill/>
          <a:ln w="12600">
            <a:noFill/>
          </a:ln>
        </p:spPr>
        <p:txBody>
          <a:bodyPr anchor="b">
            <a:noAutofit/>
          </a:bodyPr>
          <a:lstStyle/>
          <a:p>
            <a:pPr algn="r">
              <a:lnSpc>
                <a:spcPct val="100000"/>
              </a:lnSpc>
            </a:pPr>
            <a:fld id="{DD4AA9DF-6EC0-402D-9836-C9614214B094}" type="slidenum">
              <a:rPr lang="en-US" sz="1200" b="0" strike="noStrike" spc="-1">
                <a:latin typeface="Times New Roman"/>
              </a:rPr>
              <a:t>11</a:t>
            </a:fld>
            <a:endParaRPr lang="en-US" sz="1200" b="0" strike="noStrike" spc="-1">
              <a:latin typeface="Times New Roman"/>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 name="PlaceHolder 1"/>
          <p:cNvSpPr>
            <a:spLocks noGrp="1" noRot="1" noChangeAspect="1"/>
          </p:cNvSpPr>
          <p:nvPr>
            <p:ph type="sldImg"/>
          </p:nvPr>
        </p:nvSpPr>
        <p:spPr>
          <a:xfrm>
            <a:off x="1160463" y="684213"/>
            <a:ext cx="4756150" cy="3568700"/>
          </a:xfrm>
          <a:prstGeom prst="rect">
            <a:avLst/>
          </a:prstGeom>
        </p:spPr>
      </p:sp>
      <p:sp>
        <p:nvSpPr>
          <p:cNvPr id="399" name="PlaceHolder 2"/>
          <p:cNvSpPr>
            <a:spLocks noGrp="1"/>
          </p:cNvSpPr>
          <p:nvPr>
            <p:ph type="body"/>
          </p:nvPr>
        </p:nvSpPr>
        <p:spPr>
          <a:xfrm>
            <a:off x="933480" y="4483080"/>
            <a:ext cx="5209920" cy="4177080"/>
          </a:xfrm>
          <a:prstGeom prst="rect">
            <a:avLst/>
          </a:prstGeom>
        </p:spPr>
        <p:txBody>
          <a:bodyPr>
            <a:noAutofit/>
          </a:bodyPr>
          <a:lstStyle/>
          <a:p>
            <a:endParaRPr lang="en-US" sz="2000" b="0" strike="noStrike" spc="-1">
              <a:latin typeface="Arial"/>
            </a:endParaRPr>
          </a:p>
        </p:txBody>
      </p:sp>
      <p:sp>
        <p:nvSpPr>
          <p:cNvPr id="400" name="TextShape 3"/>
          <p:cNvSpPr txBox="1"/>
          <p:nvPr/>
        </p:nvSpPr>
        <p:spPr>
          <a:xfrm>
            <a:off x="4043520" y="8887680"/>
            <a:ext cx="3033360" cy="456480"/>
          </a:xfrm>
          <a:prstGeom prst="rect">
            <a:avLst/>
          </a:prstGeom>
          <a:noFill/>
          <a:ln w="12600">
            <a:noFill/>
          </a:ln>
        </p:spPr>
        <p:txBody>
          <a:bodyPr anchor="b">
            <a:noAutofit/>
          </a:bodyPr>
          <a:lstStyle/>
          <a:p>
            <a:pPr algn="r">
              <a:lnSpc>
                <a:spcPct val="100000"/>
              </a:lnSpc>
            </a:pPr>
            <a:fld id="{ADFB4CF7-DBF1-423A-AEE0-F863AE9EB61F}" type="slidenum">
              <a:rPr lang="en-US" sz="1200" b="0" strike="noStrike" spc="-1">
                <a:latin typeface="Times New Roman"/>
              </a:rPr>
              <a:t>12</a:t>
            </a:fld>
            <a:endParaRPr lang="en-US" sz="1200" b="0" strike="noStrike" spc="-1">
              <a:latin typeface="Times New Roman"/>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 name="PlaceHolder 1"/>
          <p:cNvSpPr>
            <a:spLocks noGrp="1" noRot="1" noChangeAspect="1"/>
          </p:cNvSpPr>
          <p:nvPr>
            <p:ph type="sldImg"/>
          </p:nvPr>
        </p:nvSpPr>
        <p:spPr>
          <a:xfrm>
            <a:off x="1160463" y="684213"/>
            <a:ext cx="4756150" cy="3568700"/>
          </a:xfrm>
          <a:prstGeom prst="rect">
            <a:avLst/>
          </a:prstGeom>
        </p:spPr>
      </p:sp>
      <p:sp>
        <p:nvSpPr>
          <p:cNvPr id="402" name="PlaceHolder 2"/>
          <p:cNvSpPr>
            <a:spLocks noGrp="1"/>
          </p:cNvSpPr>
          <p:nvPr>
            <p:ph type="body"/>
          </p:nvPr>
        </p:nvSpPr>
        <p:spPr>
          <a:xfrm>
            <a:off x="933480" y="4483080"/>
            <a:ext cx="5209920" cy="4177080"/>
          </a:xfrm>
          <a:prstGeom prst="rect">
            <a:avLst/>
          </a:prstGeom>
        </p:spPr>
        <p:txBody>
          <a:bodyPr>
            <a:noAutofit/>
          </a:bodyPr>
          <a:lstStyle/>
          <a:p>
            <a:endParaRPr lang="en-US" sz="2000" b="0" strike="noStrike" spc="-1">
              <a:latin typeface="Arial"/>
            </a:endParaRPr>
          </a:p>
        </p:txBody>
      </p:sp>
      <p:sp>
        <p:nvSpPr>
          <p:cNvPr id="403" name="TextShape 3"/>
          <p:cNvSpPr txBox="1"/>
          <p:nvPr/>
        </p:nvSpPr>
        <p:spPr>
          <a:xfrm>
            <a:off x="4043520" y="8887680"/>
            <a:ext cx="3033360" cy="456480"/>
          </a:xfrm>
          <a:prstGeom prst="rect">
            <a:avLst/>
          </a:prstGeom>
          <a:noFill/>
          <a:ln w="12600">
            <a:noFill/>
          </a:ln>
        </p:spPr>
        <p:txBody>
          <a:bodyPr anchor="b">
            <a:noAutofit/>
          </a:bodyPr>
          <a:lstStyle/>
          <a:p>
            <a:pPr algn="r">
              <a:lnSpc>
                <a:spcPct val="100000"/>
              </a:lnSpc>
            </a:pPr>
            <a:fld id="{63024067-1F77-44CE-B6F9-AD810DD943E4}" type="slidenum">
              <a:rPr lang="en-US" sz="1200" b="0" strike="noStrike" spc="-1">
                <a:latin typeface="Times New Roman"/>
              </a:rPr>
              <a:t>13</a:t>
            </a:fld>
            <a:endParaRPr lang="en-US" sz="1200" b="0" strike="noStrike" spc="-1">
              <a:latin typeface="Times New Roman"/>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 name="PlaceHolder 1"/>
          <p:cNvSpPr>
            <a:spLocks noGrp="1" noRot="1" noChangeAspect="1"/>
          </p:cNvSpPr>
          <p:nvPr>
            <p:ph type="sldImg"/>
          </p:nvPr>
        </p:nvSpPr>
        <p:spPr>
          <a:xfrm>
            <a:off x="1160463" y="684213"/>
            <a:ext cx="4756150" cy="3568700"/>
          </a:xfrm>
          <a:prstGeom prst="rect">
            <a:avLst/>
          </a:prstGeom>
        </p:spPr>
      </p:sp>
      <p:sp>
        <p:nvSpPr>
          <p:cNvPr id="405" name="PlaceHolder 2"/>
          <p:cNvSpPr>
            <a:spLocks noGrp="1"/>
          </p:cNvSpPr>
          <p:nvPr>
            <p:ph type="body"/>
          </p:nvPr>
        </p:nvSpPr>
        <p:spPr>
          <a:xfrm>
            <a:off x="933480" y="4483080"/>
            <a:ext cx="5209920" cy="4177080"/>
          </a:xfrm>
          <a:prstGeom prst="rect">
            <a:avLst/>
          </a:prstGeom>
        </p:spPr>
        <p:txBody>
          <a:bodyPr>
            <a:noAutofit/>
          </a:bodyPr>
          <a:lstStyle/>
          <a:p>
            <a:endParaRPr lang="en-US" sz="2000" b="0" strike="noStrike" spc="-1">
              <a:latin typeface="Arial"/>
            </a:endParaRPr>
          </a:p>
        </p:txBody>
      </p:sp>
      <p:sp>
        <p:nvSpPr>
          <p:cNvPr id="406" name="TextShape 3"/>
          <p:cNvSpPr txBox="1"/>
          <p:nvPr/>
        </p:nvSpPr>
        <p:spPr>
          <a:xfrm>
            <a:off x="4043520" y="8887680"/>
            <a:ext cx="3033360" cy="456480"/>
          </a:xfrm>
          <a:prstGeom prst="rect">
            <a:avLst/>
          </a:prstGeom>
          <a:noFill/>
          <a:ln w="12600">
            <a:noFill/>
          </a:ln>
        </p:spPr>
        <p:txBody>
          <a:bodyPr anchor="b">
            <a:noAutofit/>
          </a:bodyPr>
          <a:lstStyle/>
          <a:p>
            <a:pPr algn="r">
              <a:lnSpc>
                <a:spcPct val="100000"/>
              </a:lnSpc>
            </a:pPr>
            <a:fld id="{A1D90AD8-4219-4571-973C-79C33725A30B}" type="slidenum">
              <a:rPr lang="en-US" sz="1200" b="0" strike="noStrike" spc="-1">
                <a:latin typeface="Times New Roman"/>
              </a:rPr>
              <a:t>14</a:t>
            </a:fld>
            <a:endParaRPr lang="en-US" sz="1200" b="0" strike="noStrike" spc="-1">
              <a:latin typeface="Times New Roman"/>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 name="PlaceHolder 1"/>
          <p:cNvSpPr>
            <a:spLocks noGrp="1" noRot="1" noChangeAspect="1"/>
          </p:cNvSpPr>
          <p:nvPr>
            <p:ph type="sldImg"/>
          </p:nvPr>
        </p:nvSpPr>
        <p:spPr>
          <a:xfrm>
            <a:off x="1160463" y="684213"/>
            <a:ext cx="4756150" cy="3568700"/>
          </a:xfrm>
          <a:prstGeom prst="rect">
            <a:avLst/>
          </a:prstGeom>
        </p:spPr>
      </p:sp>
      <p:sp>
        <p:nvSpPr>
          <p:cNvPr id="408" name="PlaceHolder 2"/>
          <p:cNvSpPr>
            <a:spLocks noGrp="1"/>
          </p:cNvSpPr>
          <p:nvPr>
            <p:ph type="body"/>
          </p:nvPr>
        </p:nvSpPr>
        <p:spPr>
          <a:xfrm>
            <a:off x="933480" y="4483080"/>
            <a:ext cx="5209920" cy="4177080"/>
          </a:xfrm>
          <a:prstGeom prst="rect">
            <a:avLst/>
          </a:prstGeom>
        </p:spPr>
        <p:txBody>
          <a:bodyPr>
            <a:noAutofit/>
          </a:bodyPr>
          <a:lstStyle/>
          <a:p>
            <a:endParaRPr lang="en-US" sz="2000" b="0" strike="noStrike" spc="-1">
              <a:latin typeface="Arial"/>
            </a:endParaRPr>
          </a:p>
        </p:txBody>
      </p:sp>
      <p:sp>
        <p:nvSpPr>
          <p:cNvPr id="409" name="TextShape 3"/>
          <p:cNvSpPr txBox="1"/>
          <p:nvPr/>
        </p:nvSpPr>
        <p:spPr>
          <a:xfrm>
            <a:off x="4043520" y="8887680"/>
            <a:ext cx="3033360" cy="456480"/>
          </a:xfrm>
          <a:prstGeom prst="rect">
            <a:avLst/>
          </a:prstGeom>
          <a:noFill/>
          <a:ln w="12600">
            <a:noFill/>
          </a:ln>
        </p:spPr>
        <p:txBody>
          <a:bodyPr anchor="b">
            <a:noAutofit/>
          </a:bodyPr>
          <a:lstStyle/>
          <a:p>
            <a:pPr algn="r">
              <a:lnSpc>
                <a:spcPct val="100000"/>
              </a:lnSpc>
            </a:pPr>
            <a:fld id="{41720B67-3CA5-48F2-BB8E-807CC08B9717}" type="slidenum">
              <a:rPr lang="en-US" sz="1200" b="0" strike="noStrike" spc="-1">
                <a:latin typeface="Times New Roman"/>
              </a:rPr>
              <a:t>15</a:t>
            </a:fld>
            <a:endParaRPr lang="en-US" sz="1200" b="0" strike="noStrike" spc="-1">
              <a:latin typeface="Times New Roman"/>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 name="PlaceHolder 1"/>
          <p:cNvSpPr>
            <a:spLocks noGrp="1" noRot="1" noChangeAspect="1"/>
          </p:cNvSpPr>
          <p:nvPr>
            <p:ph type="sldImg"/>
          </p:nvPr>
        </p:nvSpPr>
        <p:spPr>
          <a:xfrm>
            <a:off x="1160463" y="684213"/>
            <a:ext cx="4756150" cy="3568700"/>
          </a:xfrm>
          <a:prstGeom prst="rect">
            <a:avLst/>
          </a:prstGeom>
        </p:spPr>
      </p:sp>
      <p:sp>
        <p:nvSpPr>
          <p:cNvPr id="411" name="PlaceHolder 2"/>
          <p:cNvSpPr>
            <a:spLocks noGrp="1"/>
          </p:cNvSpPr>
          <p:nvPr>
            <p:ph type="body"/>
          </p:nvPr>
        </p:nvSpPr>
        <p:spPr>
          <a:xfrm>
            <a:off x="933480" y="4483080"/>
            <a:ext cx="5209920" cy="4177080"/>
          </a:xfrm>
          <a:prstGeom prst="rect">
            <a:avLst/>
          </a:prstGeom>
        </p:spPr>
        <p:txBody>
          <a:bodyPr>
            <a:noAutofit/>
          </a:bodyPr>
          <a:lstStyle/>
          <a:p>
            <a:endParaRPr lang="en-US" sz="2000" b="0" strike="noStrike" spc="-1">
              <a:latin typeface="Arial"/>
            </a:endParaRPr>
          </a:p>
        </p:txBody>
      </p:sp>
      <p:sp>
        <p:nvSpPr>
          <p:cNvPr id="412" name="TextShape 3"/>
          <p:cNvSpPr txBox="1"/>
          <p:nvPr/>
        </p:nvSpPr>
        <p:spPr>
          <a:xfrm>
            <a:off x="4043520" y="8887680"/>
            <a:ext cx="3033360" cy="456480"/>
          </a:xfrm>
          <a:prstGeom prst="rect">
            <a:avLst/>
          </a:prstGeom>
          <a:noFill/>
          <a:ln w="12600">
            <a:noFill/>
          </a:ln>
        </p:spPr>
        <p:txBody>
          <a:bodyPr anchor="b">
            <a:noAutofit/>
          </a:bodyPr>
          <a:lstStyle/>
          <a:p>
            <a:pPr algn="r">
              <a:lnSpc>
                <a:spcPct val="100000"/>
              </a:lnSpc>
            </a:pPr>
            <a:fld id="{8184F647-B3D6-44A5-BD60-D9D729542F96}" type="slidenum">
              <a:rPr lang="en-US" sz="1200" b="0" strike="noStrike" spc="-1">
                <a:latin typeface="Times New Roman"/>
              </a:rPr>
              <a:t>16</a:t>
            </a:fld>
            <a:endParaRPr lang="en-US" sz="1200" b="0" strike="noStrike" spc="-1">
              <a:latin typeface="Times New Roman"/>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 name="PlaceHolder 1"/>
          <p:cNvSpPr>
            <a:spLocks noGrp="1" noRot="1" noChangeAspect="1"/>
          </p:cNvSpPr>
          <p:nvPr>
            <p:ph type="sldImg"/>
          </p:nvPr>
        </p:nvSpPr>
        <p:spPr>
          <a:xfrm>
            <a:off x="1160463" y="684213"/>
            <a:ext cx="4756150" cy="3568700"/>
          </a:xfrm>
          <a:prstGeom prst="rect">
            <a:avLst/>
          </a:prstGeom>
        </p:spPr>
      </p:sp>
      <p:sp>
        <p:nvSpPr>
          <p:cNvPr id="414" name="PlaceHolder 2"/>
          <p:cNvSpPr>
            <a:spLocks noGrp="1"/>
          </p:cNvSpPr>
          <p:nvPr>
            <p:ph type="body"/>
          </p:nvPr>
        </p:nvSpPr>
        <p:spPr>
          <a:xfrm>
            <a:off x="933480" y="4483080"/>
            <a:ext cx="5209920" cy="4177080"/>
          </a:xfrm>
          <a:prstGeom prst="rect">
            <a:avLst/>
          </a:prstGeom>
        </p:spPr>
        <p:txBody>
          <a:bodyPr>
            <a:noAutofit/>
          </a:bodyPr>
          <a:lstStyle/>
          <a:p>
            <a:endParaRPr lang="en-US" sz="2000" b="0" strike="noStrike" spc="-1">
              <a:latin typeface="Arial"/>
            </a:endParaRPr>
          </a:p>
        </p:txBody>
      </p:sp>
      <p:sp>
        <p:nvSpPr>
          <p:cNvPr id="415" name="TextShape 3"/>
          <p:cNvSpPr txBox="1"/>
          <p:nvPr/>
        </p:nvSpPr>
        <p:spPr>
          <a:xfrm>
            <a:off x="4043520" y="8887680"/>
            <a:ext cx="3033360" cy="456480"/>
          </a:xfrm>
          <a:prstGeom prst="rect">
            <a:avLst/>
          </a:prstGeom>
          <a:noFill/>
          <a:ln w="12600">
            <a:noFill/>
          </a:ln>
        </p:spPr>
        <p:txBody>
          <a:bodyPr anchor="b">
            <a:noAutofit/>
          </a:bodyPr>
          <a:lstStyle/>
          <a:p>
            <a:pPr algn="r">
              <a:lnSpc>
                <a:spcPct val="100000"/>
              </a:lnSpc>
            </a:pPr>
            <a:fld id="{2AD3AAA5-D43E-4795-88F0-74A4D5A18F6F}" type="slidenum">
              <a:rPr lang="en-US" sz="1200" b="0" strike="noStrike" spc="-1">
                <a:latin typeface="Times New Roman"/>
              </a:rPr>
              <a:t>19</a:t>
            </a:fld>
            <a:endParaRPr lang="en-US" sz="1200" b="0" strike="noStrike" spc="-1">
              <a:latin typeface="Times New Roman"/>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 name="PlaceHolder 1"/>
          <p:cNvSpPr>
            <a:spLocks noGrp="1" noRot="1" noChangeAspect="1"/>
          </p:cNvSpPr>
          <p:nvPr>
            <p:ph type="sldImg"/>
          </p:nvPr>
        </p:nvSpPr>
        <p:spPr>
          <a:xfrm>
            <a:off x="1160463" y="684213"/>
            <a:ext cx="4756150" cy="3568700"/>
          </a:xfrm>
          <a:prstGeom prst="rect">
            <a:avLst/>
          </a:prstGeom>
        </p:spPr>
      </p:sp>
      <p:sp>
        <p:nvSpPr>
          <p:cNvPr id="417" name="PlaceHolder 2"/>
          <p:cNvSpPr>
            <a:spLocks noGrp="1"/>
          </p:cNvSpPr>
          <p:nvPr>
            <p:ph type="body"/>
          </p:nvPr>
        </p:nvSpPr>
        <p:spPr>
          <a:xfrm>
            <a:off x="933480" y="4483080"/>
            <a:ext cx="5209920" cy="4177080"/>
          </a:xfrm>
          <a:prstGeom prst="rect">
            <a:avLst/>
          </a:prstGeom>
        </p:spPr>
        <p:txBody>
          <a:bodyPr>
            <a:noAutofit/>
          </a:bodyPr>
          <a:lstStyle/>
          <a:p>
            <a:endParaRPr lang="en-US" sz="2000" b="0" strike="noStrike" spc="-1">
              <a:latin typeface="Arial"/>
            </a:endParaRPr>
          </a:p>
        </p:txBody>
      </p:sp>
      <p:sp>
        <p:nvSpPr>
          <p:cNvPr id="418" name="TextShape 3"/>
          <p:cNvSpPr txBox="1"/>
          <p:nvPr/>
        </p:nvSpPr>
        <p:spPr>
          <a:xfrm>
            <a:off x="4043520" y="8887680"/>
            <a:ext cx="3033360" cy="456480"/>
          </a:xfrm>
          <a:prstGeom prst="rect">
            <a:avLst/>
          </a:prstGeom>
          <a:noFill/>
          <a:ln w="12600">
            <a:noFill/>
          </a:ln>
        </p:spPr>
        <p:txBody>
          <a:bodyPr anchor="b">
            <a:noAutofit/>
          </a:bodyPr>
          <a:lstStyle/>
          <a:p>
            <a:pPr algn="r">
              <a:lnSpc>
                <a:spcPct val="100000"/>
              </a:lnSpc>
            </a:pPr>
            <a:fld id="{841D1271-14CB-4CB2-9BFC-E2A9CD66E21D}" type="slidenum">
              <a:rPr lang="en-US" sz="1200" b="0" strike="noStrike" spc="-1">
                <a:latin typeface="Times New Roman"/>
              </a:rPr>
              <a:t>20</a:t>
            </a:fld>
            <a:endParaRPr lang="en-US" sz="1200" b="0" strike="noStrike" spc="-1">
              <a:latin typeface="Times New Roman"/>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 name="PlaceHolder 1"/>
          <p:cNvSpPr>
            <a:spLocks noGrp="1" noRot="1" noChangeAspect="1"/>
          </p:cNvSpPr>
          <p:nvPr>
            <p:ph type="sldImg"/>
          </p:nvPr>
        </p:nvSpPr>
        <p:spPr>
          <a:xfrm>
            <a:off x="1160463" y="684213"/>
            <a:ext cx="4756150" cy="3568700"/>
          </a:xfrm>
          <a:prstGeom prst="rect">
            <a:avLst/>
          </a:prstGeom>
        </p:spPr>
      </p:sp>
      <p:sp>
        <p:nvSpPr>
          <p:cNvPr id="420" name="PlaceHolder 2"/>
          <p:cNvSpPr>
            <a:spLocks noGrp="1"/>
          </p:cNvSpPr>
          <p:nvPr>
            <p:ph type="body"/>
          </p:nvPr>
        </p:nvSpPr>
        <p:spPr>
          <a:xfrm>
            <a:off x="933480" y="4483080"/>
            <a:ext cx="5209920" cy="4177080"/>
          </a:xfrm>
          <a:prstGeom prst="rect">
            <a:avLst/>
          </a:prstGeom>
        </p:spPr>
        <p:txBody>
          <a:bodyPr>
            <a:noAutofit/>
          </a:bodyPr>
          <a:lstStyle/>
          <a:p>
            <a:endParaRPr lang="en-US" sz="2000" b="0" strike="noStrike" spc="-1">
              <a:latin typeface="Arial"/>
            </a:endParaRPr>
          </a:p>
        </p:txBody>
      </p:sp>
      <p:sp>
        <p:nvSpPr>
          <p:cNvPr id="421" name="TextShape 3"/>
          <p:cNvSpPr txBox="1"/>
          <p:nvPr/>
        </p:nvSpPr>
        <p:spPr>
          <a:xfrm>
            <a:off x="4043520" y="8887680"/>
            <a:ext cx="3033360" cy="456480"/>
          </a:xfrm>
          <a:prstGeom prst="rect">
            <a:avLst/>
          </a:prstGeom>
          <a:noFill/>
          <a:ln w="12600">
            <a:noFill/>
          </a:ln>
        </p:spPr>
        <p:txBody>
          <a:bodyPr anchor="b">
            <a:noAutofit/>
          </a:bodyPr>
          <a:lstStyle/>
          <a:p>
            <a:pPr algn="r">
              <a:lnSpc>
                <a:spcPct val="100000"/>
              </a:lnSpc>
            </a:pPr>
            <a:fld id="{D6135458-BAA2-4529-92C0-704105895C7D}" type="slidenum">
              <a:rPr lang="en-US" sz="1200" b="0" strike="noStrike" spc="-1">
                <a:solidFill>
                  <a:srgbClr val="000000"/>
                </a:solidFill>
                <a:latin typeface="Times New Roman"/>
                <a:ea typeface="+mn-ea"/>
              </a:rPr>
              <a:t>21</a:t>
            </a:fld>
            <a:endParaRPr lang="en-US" sz="1200" b="0" strike="noStrike" spc="-1">
              <a:latin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 name="PlaceHolder 1"/>
          <p:cNvSpPr>
            <a:spLocks noGrp="1" noRot="1" noChangeAspect="1"/>
          </p:cNvSpPr>
          <p:nvPr>
            <p:ph type="sldImg"/>
          </p:nvPr>
        </p:nvSpPr>
        <p:spPr>
          <a:xfrm>
            <a:off x="1160463" y="684213"/>
            <a:ext cx="4756150" cy="3568700"/>
          </a:xfrm>
          <a:prstGeom prst="rect">
            <a:avLst/>
          </a:prstGeom>
        </p:spPr>
      </p:sp>
      <p:sp>
        <p:nvSpPr>
          <p:cNvPr id="366" name="PlaceHolder 2"/>
          <p:cNvSpPr>
            <a:spLocks noGrp="1"/>
          </p:cNvSpPr>
          <p:nvPr>
            <p:ph type="body"/>
          </p:nvPr>
        </p:nvSpPr>
        <p:spPr>
          <a:xfrm>
            <a:off x="933480" y="4483080"/>
            <a:ext cx="5209920" cy="4177080"/>
          </a:xfrm>
          <a:prstGeom prst="rect">
            <a:avLst/>
          </a:prstGeom>
        </p:spPr>
        <p:txBody>
          <a:bodyPr>
            <a:noAutofit/>
          </a:bodyPr>
          <a:lstStyle/>
          <a:p>
            <a:endParaRPr lang="en-US" sz="2000" b="0" strike="noStrike" spc="-1">
              <a:latin typeface="Arial"/>
            </a:endParaRPr>
          </a:p>
        </p:txBody>
      </p:sp>
      <p:sp>
        <p:nvSpPr>
          <p:cNvPr id="367" name="TextShape 3"/>
          <p:cNvSpPr txBox="1"/>
          <p:nvPr/>
        </p:nvSpPr>
        <p:spPr>
          <a:xfrm>
            <a:off x="4043520" y="8887680"/>
            <a:ext cx="3033360" cy="456480"/>
          </a:xfrm>
          <a:prstGeom prst="rect">
            <a:avLst/>
          </a:prstGeom>
          <a:noFill/>
          <a:ln w="12600">
            <a:noFill/>
          </a:ln>
        </p:spPr>
        <p:txBody>
          <a:bodyPr anchor="b">
            <a:noAutofit/>
          </a:bodyPr>
          <a:lstStyle/>
          <a:p>
            <a:pPr algn="r">
              <a:lnSpc>
                <a:spcPct val="100000"/>
              </a:lnSpc>
            </a:pPr>
            <a:fld id="{75ADB24B-A458-4E3D-A54D-CEA8004E5F47}" type="slidenum">
              <a:rPr lang="en-US" sz="1200" b="0" strike="noStrike" spc="-1">
                <a:latin typeface="Times New Roman"/>
              </a:rPr>
              <a:t>2</a:t>
            </a:fld>
            <a:endParaRPr lang="en-US" sz="1200" b="0" strike="noStrike" spc="-1">
              <a:latin typeface="Times New Roman"/>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 name="PlaceHolder 1"/>
          <p:cNvSpPr>
            <a:spLocks noGrp="1" noRot="1" noChangeAspect="1"/>
          </p:cNvSpPr>
          <p:nvPr>
            <p:ph type="sldImg"/>
          </p:nvPr>
        </p:nvSpPr>
        <p:spPr>
          <a:xfrm>
            <a:off x="1160463" y="684213"/>
            <a:ext cx="4756150" cy="3568700"/>
          </a:xfrm>
          <a:prstGeom prst="rect">
            <a:avLst/>
          </a:prstGeom>
        </p:spPr>
      </p:sp>
      <p:sp>
        <p:nvSpPr>
          <p:cNvPr id="369" name="PlaceHolder 2"/>
          <p:cNvSpPr>
            <a:spLocks noGrp="1"/>
          </p:cNvSpPr>
          <p:nvPr>
            <p:ph type="body"/>
          </p:nvPr>
        </p:nvSpPr>
        <p:spPr>
          <a:xfrm>
            <a:off x="933480" y="4483080"/>
            <a:ext cx="5209920" cy="4177080"/>
          </a:xfrm>
          <a:prstGeom prst="rect">
            <a:avLst/>
          </a:prstGeom>
        </p:spPr>
        <p:txBody>
          <a:bodyPr>
            <a:noAutofit/>
          </a:bodyPr>
          <a:lstStyle/>
          <a:p>
            <a:endParaRPr lang="en-US" sz="2000" b="0" strike="noStrike" spc="-1">
              <a:latin typeface="Arial"/>
            </a:endParaRPr>
          </a:p>
        </p:txBody>
      </p:sp>
      <p:sp>
        <p:nvSpPr>
          <p:cNvPr id="370" name="TextShape 3"/>
          <p:cNvSpPr txBox="1"/>
          <p:nvPr/>
        </p:nvSpPr>
        <p:spPr>
          <a:xfrm>
            <a:off x="4043520" y="8887680"/>
            <a:ext cx="3033360" cy="456480"/>
          </a:xfrm>
          <a:prstGeom prst="rect">
            <a:avLst/>
          </a:prstGeom>
          <a:noFill/>
          <a:ln w="12600">
            <a:noFill/>
          </a:ln>
        </p:spPr>
        <p:txBody>
          <a:bodyPr anchor="b">
            <a:noAutofit/>
          </a:bodyPr>
          <a:lstStyle/>
          <a:p>
            <a:pPr algn="r">
              <a:lnSpc>
                <a:spcPct val="100000"/>
              </a:lnSpc>
            </a:pPr>
            <a:fld id="{11C55DED-59AF-40E2-8092-CF85E8967B7E}" type="slidenum">
              <a:rPr lang="en-US" sz="1200" b="0" strike="noStrike" spc="-1">
                <a:latin typeface="Times New Roman"/>
              </a:rPr>
              <a:t>3</a:t>
            </a:fld>
            <a:endParaRPr lang="en-US" sz="1200" b="0" strike="noStrike" spc="-1">
              <a:latin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 name="PlaceHolder 1"/>
          <p:cNvSpPr>
            <a:spLocks noGrp="1" noRot="1" noChangeAspect="1"/>
          </p:cNvSpPr>
          <p:nvPr>
            <p:ph type="sldImg"/>
          </p:nvPr>
        </p:nvSpPr>
        <p:spPr>
          <a:xfrm>
            <a:off x="1160463" y="684213"/>
            <a:ext cx="4756150" cy="3568700"/>
          </a:xfrm>
          <a:prstGeom prst="rect">
            <a:avLst/>
          </a:prstGeom>
        </p:spPr>
      </p:sp>
      <p:sp>
        <p:nvSpPr>
          <p:cNvPr id="372" name="PlaceHolder 2"/>
          <p:cNvSpPr>
            <a:spLocks noGrp="1"/>
          </p:cNvSpPr>
          <p:nvPr>
            <p:ph type="body"/>
          </p:nvPr>
        </p:nvSpPr>
        <p:spPr>
          <a:xfrm>
            <a:off x="933480" y="4483080"/>
            <a:ext cx="5209920" cy="4177080"/>
          </a:xfrm>
          <a:prstGeom prst="rect">
            <a:avLst/>
          </a:prstGeom>
        </p:spPr>
        <p:txBody>
          <a:bodyPr>
            <a:noAutofit/>
          </a:bodyPr>
          <a:lstStyle/>
          <a:p>
            <a:endParaRPr lang="en-US" sz="2000" b="0" strike="noStrike" spc="-1">
              <a:latin typeface="Arial"/>
            </a:endParaRPr>
          </a:p>
        </p:txBody>
      </p:sp>
      <p:sp>
        <p:nvSpPr>
          <p:cNvPr id="373" name="TextShape 3"/>
          <p:cNvSpPr txBox="1"/>
          <p:nvPr/>
        </p:nvSpPr>
        <p:spPr>
          <a:xfrm>
            <a:off x="4043520" y="8887680"/>
            <a:ext cx="3033360" cy="456480"/>
          </a:xfrm>
          <a:prstGeom prst="rect">
            <a:avLst/>
          </a:prstGeom>
          <a:noFill/>
          <a:ln w="12600">
            <a:noFill/>
          </a:ln>
        </p:spPr>
        <p:txBody>
          <a:bodyPr anchor="b">
            <a:noAutofit/>
          </a:bodyPr>
          <a:lstStyle/>
          <a:p>
            <a:pPr algn="r">
              <a:lnSpc>
                <a:spcPct val="100000"/>
              </a:lnSpc>
            </a:pPr>
            <a:fld id="{EF91D82E-4345-4790-B801-FADA85C2DFD9}" type="slidenum">
              <a:rPr lang="en-US" sz="1200" b="0" strike="noStrike" spc="-1">
                <a:latin typeface="Times New Roman"/>
              </a:rPr>
              <a:t>4</a:t>
            </a:fld>
            <a:endParaRPr lang="en-US" sz="1200" b="0" strike="noStrike" spc="-1">
              <a:latin typeface="Times New Roman"/>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 name="PlaceHolder 1"/>
          <p:cNvSpPr>
            <a:spLocks noGrp="1" noRot="1" noChangeAspect="1"/>
          </p:cNvSpPr>
          <p:nvPr>
            <p:ph type="sldImg"/>
          </p:nvPr>
        </p:nvSpPr>
        <p:spPr>
          <a:xfrm>
            <a:off x="1160463" y="684213"/>
            <a:ext cx="4756150" cy="3568700"/>
          </a:xfrm>
          <a:prstGeom prst="rect">
            <a:avLst/>
          </a:prstGeom>
        </p:spPr>
      </p:sp>
      <p:sp>
        <p:nvSpPr>
          <p:cNvPr id="375" name="PlaceHolder 2"/>
          <p:cNvSpPr>
            <a:spLocks noGrp="1"/>
          </p:cNvSpPr>
          <p:nvPr>
            <p:ph type="body"/>
          </p:nvPr>
        </p:nvSpPr>
        <p:spPr>
          <a:xfrm>
            <a:off x="933480" y="4483080"/>
            <a:ext cx="5209920" cy="4177080"/>
          </a:xfrm>
          <a:prstGeom prst="rect">
            <a:avLst/>
          </a:prstGeom>
        </p:spPr>
        <p:txBody>
          <a:bodyPr>
            <a:noAutofit/>
          </a:bodyPr>
          <a:lstStyle/>
          <a:p>
            <a:pPr marL="216000" indent="-216000">
              <a:lnSpc>
                <a:spcPct val="100000"/>
              </a:lnSpc>
            </a:pPr>
            <a:r>
              <a:rPr lang="en-US" sz="2000" b="0" strike="noStrike" spc="-1">
                <a:latin typeface="Times New Roman"/>
              </a:rPr>
              <a:t>Between the hours of 9:00am and 4:00pm our center doors are locked. We need all of our children to remain focused on their lessons and any distractions will throw them off schedule. Let’s be understanding and considerate of the children and their education. There will be no entrance after 9:00am. Early dismissal notices must be given at least one day in advance.</a:t>
            </a:r>
            <a:endParaRPr lang="en-US" sz="2000" b="0" strike="noStrike" spc="-1">
              <a:latin typeface="Arial"/>
            </a:endParaRPr>
          </a:p>
        </p:txBody>
      </p:sp>
      <p:sp>
        <p:nvSpPr>
          <p:cNvPr id="376" name="TextShape 3"/>
          <p:cNvSpPr txBox="1"/>
          <p:nvPr/>
        </p:nvSpPr>
        <p:spPr>
          <a:xfrm>
            <a:off x="4043520" y="8887680"/>
            <a:ext cx="3033360" cy="456480"/>
          </a:xfrm>
          <a:prstGeom prst="rect">
            <a:avLst/>
          </a:prstGeom>
          <a:noFill/>
          <a:ln w="12600">
            <a:noFill/>
          </a:ln>
        </p:spPr>
        <p:txBody>
          <a:bodyPr anchor="b">
            <a:noAutofit/>
          </a:bodyPr>
          <a:lstStyle/>
          <a:p>
            <a:pPr algn="r">
              <a:lnSpc>
                <a:spcPct val="100000"/>
              </a:lnSpc>
            </a:pPr>
            <a:fld id="{029DCF00-5923-41AC-BC17-C7283588A974}" type="slidenum">
              <a:rPr lang="en-US" sz="1200" b="0" strike="noStrike" spc="-1">
                <a:solidFill>
                  <a:srgbClr val="000000"/>
                </a:solidFill>
                <a:latin typeface="Times New Roman"/>
                <a:ea typeface="+mn-ea"/>
              </a:rPr>
              <a:t>5</a:t>
            </a:fld>
            <a:endParaRPr lang="en-US" sz="1200" b="0" strike="noStrike" spc="-1">
              <a:latin typeface="Times New Roman"/>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 name="PlaceHolder 1"/>
          <p:cNvSpPr>
            <a:spLocks noGrp="1" noRot="1" noChangeAspect="1"/>
          </p:cNvSpPr>
          <p:nvPr>
            <p:ph type="sldImg"/>
          </p:nvPr>
        </p:nvSpPr>
        <p:spPr>
          <a:xfrm>
            <a:off x="1160640" y="684360"/>
            <a:ext cx="4755960" cy="3568320"/>
          </a:xfrm>
          <a:prstGeom prst="rect">
            <a:avLst/>
          </a:prstGeom>
        </p:spPr>
      </p:sp>
      <p:sp>
        <p:nvSpPr>
          <p:cNvPr id="378" name="PlaceHolder 2"/>
          <p:cNvSpPr>
            <a:spLocks noGrp="1"/>
          </p:cNvSpPr>
          <p:nvPr>
            <p:ph type="body"/>
          </p:nvPr>
        </p:nvSpPr>
        <p:spPr>
          <a:xfrm>
            <a:off x="933480" y="4483080"/>
            <a:ext cx="5209920" cy="4177080"/>
          </a:xfrm>
          <a:prstGeom prst="rect">
            <a:avLst/>
          </a:prstGeom>
        </p:spPr>
        <p:txBody>
          <a:bodyPr>
            <a:noAutofit/>
          </a:bodyPr>
          <a:lstStyle/>
          <a:p>
            <a:endParaRPr lang="en-US" sz="2000" b="0" strike="noStrike" spc="-1">
              <a:latin typeface="Arial"/>
            </a:endParaRPr>
          </a:p>
        </p:txBody>
      </p:sp>
      <p:sp>
        <p:nvSpPr>
          <p:cNvPr id="379" name="TextShape 3"/>
          <p:cNvSpPr txBox="1"/>
          <p:nvPr/>
        </p:nvSpPr>
        <p:spPr>
          <a:xfrm>
            <a:off x="4043520" y="8887680"/>
            <a:ext cx="3033360" cy="456480"/>
          </a:xfrm>
          <a:prstGeom prst="rect">
            <a:avLst/>
          </a:prstGeom>
          <a:noFill/>
          <a:ln w="12600">
            <a:noFill/>
          </a:ln>
        </p:spPr>
        <p:txBody>
          <a:bodyPr anchor="b">
            <a:noAutofit/>
          </a:bodyPr>
          <a:lstStyle/>
          <a:p>
            <a:pPr algn="r">
              <a:lnSpc>
                <a:spcPct val="100000"/>
              </a:lnSpc>
            </a:pPr>
            <a:fld id="{EA2CB9D2-635A-468C-B143-F57A4E79F777}" type="slidenum">
              <a:rPr lang="en-US" sz="1200" b="0" strike="noStrike" spc="-1">
                <a:latin typeface="Times New Roman"/>
              </a:rPr>
              <a:t>6</a:t>
            </a:fld>
            <a:endParaRPr lang="en-US" sz="1200" b="0" strike="noStrike" spc="-1">
              <a:latin typeface="Times New Roman"/>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 name="PlaceHolder 1"/>
          <p:cNvSpPr>
            <a:spLocks noGrp="1" noRot="1" noChangeAspect="1"/>
          </p:cNvSpPr>
          <p:nvPr>
            <p:ph type="sldImg"/>
          </p:nvPr>
        </p:nvSpPr>
        <p:spPr>
          <a:xfrm>
            <a:off x="1160463" y="684213"/>
            <a:ext cx="4756150" cy="3568700"/>
          </a:xfrm>
          <a:prstGeom prst="rect">
            <a:avLst/>
          </a:prstGeom>
        </p:spPr>
      </p:sp>
      <p:sp>
        <p:nvSpPr>
          <p:cNvPr id="381" name="PlaceHolder 2"/>
          <p:cNvSpPr>
            <a:spLocks noGrp="1"/>
          </p:cNvSpPr>
          <p:nvPr>
            <p:ph type="body"/>
          </p:nvPr>
        </p:nvSpPr>
        <p:spPr>
          <a:xfrm>
            <a:off x="933480" y="4483080"/>
            <a:ext cx="5209920" cy="4177080"/>
          </a:xfrm>
          <a:prstGeom prst="rect">
            <a:avLst/>
          </a:prstGeom>
        </p:spPr>
        <p:txBody>
          <a:bodyPr>
            <a:noAutofit/>
          </a:bodyPr>
          <a:lstStyle/>
          <a:p>
            <a:endParaRPr lang="en-US" sz="2000" b="0" strike="noStrike" spc="-1">
              <a:latin typeface="Arial"/>
            </a:endParaRPr>
          </a:p>
        </p:txBody>
      </p:sp>
      <p:sp>
        <p:nvSpPr>
          <p:cNvPr id="382" name="TextShape 3"/>
          <p:cNvSpPr txBox="1"/>
          <p:nvPr/>
        </p:nvSpPr>
        <p:spPr>
          <a:xfrm>
            <a:off x="4043520" y="8887680"/>
            <a:ext cx="3033360" cy="456480"/>
          </a:xfrm>
          <a:prstGeom prst="rect">
            <a:avLst/>
          </a:prstGeom>
          <a:noFill/>
          <a:ln w="12600">
            <a:noFill/>
          </a:ln>
        </p:spPr>
        <p:txBody>
          <a:bodyPr anchor="b">
            <a:noAutofit/>
          </a:bodyPr>
          <a:lstStyle/>
          <a:p>
            <a:pPr algn="r">
              <a:lnSpc>
                <a:spcPct val="100000"/>
              </a:lnSpc>
            </a:pPr>
            <a:fld id="{5D6FC4D5-B159-4AF6-9E53-B3261942E4BA}" type="slidenum">
              <a:rPr lang="en-US" sz="1200" b="0" strike="noStrike" spc="-1">
                <a:latin typeface="Times New Roman"/>
              </a:rPr>
              <a:t>7</a:t>
            </a:fld>
            <a:endParaRPr lang="en-US" sz="1200" b="0" strike="noStrike" spc="-1">
              <a:latin typeface="Times New Roman"/>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3" name="PlaceHolder 1"/>
          <p:cNvSpPr>
            <a:spLocks noGrp="1" noRot="1" noChangeAspect="1"/>
          </p:cNvSpPr>
          <p:nvPr>
            <p:ph type="sldImg"/>
          </p:nvPr>
        </p:nvSpPr>
        <p:spPr>
          <a:xfrm>
            <a:off x="1160463" y="684213"/>
            <a:ext cx="4756150" cy="3568700"/>
          </a:xfrm>
          <a:prstGeom prst="rect">
            <a:avLst/>
          </a:prstGeom>
        </p:spPr>
      </p:sp>
      <p:sp>
        <p:nvSpPr>
          <p:cNvPr id="384" name="PlaceHolder 2"/>
          <p:cNvSpPr>
            <a:spLocks noGrp="1"/>
          </p:cNvSpPr>
          <p:nvPr>
            <p:ph type="body"/>
          </p:nvPr>
        </p:nvSpPr>
        <p:spPr>
          <a:xfrm>
            <a:off x="933480" y="4483080"/>
            <a:ext cx="5209920" cy="4177080"/>
          </a:xfrm>
          <a:prstGeom prst="rect">
            <a:avLst/>
          </a:prstGeom>
        </p:spPr>
        <p:txBody>
          <a:bodyPr>
            <a:noAutofit/>
          </a:bodyPr>
          <a:lstStyle/>
          <a:p>
            <a:endParaRPr lang="en-US" sz="2000" b="0" strike="noStrike" spc="-1">
              <a:latin typeface="Arial"/>
            </a:endParaRPr>
          </a:p>
        </p:txBody>
      </p:sp>
      <p:sp>
        <p:nvSpPr>
          <p:cNvPr id="385" name="TextShape 3"/>
          <p:cNvSpPr txBox="1"/>
          <p:nvPr/>
        </p:nvSpPr>
        <p:spPr>
          <a:xfrm>
            <a:off x="4043520" y="8887680"/>
            <a:ext cx="3033360" cy="456480"/>
          </a:xfrm>
          <a:prstGeom prst="rect">
            <a:avLst/>
          </a:prstGeom>
          <a:noFill/>
          <a:ln w="12600">
            <a:noFill/>
          </a:ln>
        </p:spPr>
        <p:txBody>
          <a:bodyPr anchor="b">
            <a:noAutofit/>
          </a:bodyPr>
          <a:lstStyle/>
          <a:p>
            <a:pPr algn="r">
              <a:lnSpc>
                <a:spcPct val="100000"/>
              </a:lnSpc>
            </a:pPr>
            <a:fld id="{1F997BE9-D93C-40D4-910D-2854530EA5C8}" type="slidenum">
              <a:rPr lang="en-US" sz="1200" b="0" strike="noStrike" spc="-1">
                <a:latin typeface="Times New Roman"/>
              </a:rPr>
              <a:t>8</a:t>
            </a:fld>
            <a:endParaRPr lang="en-US" sz="1200" b="0" strike="noStrike" spc="-1">
              <a:latin typeface="Times New Roman"/>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 name="PlaceHolder 1"/>
          <p:cNvSpPr>
            <a:spLocks noGrp="1" noRot="1" noChangeAspect="1"/>
          </p:cNvSpPr>
          <p:nvPr>
            <p:ph type="sldImg"/>
          </p:nvPr>
        </p:nvSpPr>
        <p:spPr>
          <a:xfrm>
            <a:off x="1160463" y="684213"/>
            <a:ext cx="4756150" cy="3568700"/>
          </a:xfrm>
          <a:prstGeom prst="rect">
            <a:avLst/>
          </a:prstGeom>
        </p:spPr>
      </p:sp>
      <p:sp>
        <p:nvSpPr>
          <p:cNvPr id="387" name="PlaceHolder 2"/>
          <p:cNvSpPr>
            <a:spLocks noGrp="1"/>
          </p:cNvSpPr>
          <p:nvPr>
            <p:ph type="body"/>
          </p:nvPr>
        </p:nvSpPr>
        <p:spPr>
          <a:xfrm>
            <a:off x="933480" y="4483080"/>
            <a:ext cx="5209920" cy="4177080"/>
          </a:xfrm>
          <a:prstGeom prst="rect">
            <a:avLst/>
          </a:prstGeom>
        </p:spPr>
        <p:txBody>
          <a:bodyPr>
            <a:noAutofit/>
          </a:bodyPr>
          <a:lstStyle/>
          <a:p>
            <a:endParaRPr lang="en-US" sz="2000" b="0" strike="noStrike" spc="-1">
              <a:latin typeface="Arial"/>
            </a:endParaRPr>
          </a:p>
        </p:txBody>
      </p:sp>
      <p:sp>
        <p:nvSpPr>
          <p:cNvPr id="388" name="TextShape 3"/>
          <p:cNvSpPr txBox="1"/>
          <p:nvPr/>
        </p:nvSpPr>
        <p:spPr>
          <a:xfrm>
            <a:off x="4043520" y="8887680"/>
            <a:ext cx="3033360" cy="456480"/>
          </a:xfrm>
          <a:prstGeom prst="rect">
            <a:avLst/>
          </a:prstGeom>
          <a:noFill/>
          <a:ln w="12600">
            <a:noFill/>
          </a:ln>
        </p:spPr>
        <p:txBody>
          <a:bodyPr anchor="b">
            <a:noAutofit/>
          </a:bodyPr>
          <a:lstStyle/>
          <a:p>
            <a:pPr algn="r">
              <a:lnSpc>
                <a:spcPct val="100000"/>
              </a:lnSpc>
            </a:pPr>
            <a:fld id="{C1A70EB5-414B-4BE5-83D6-AD608CE2C2C2}" type="slidenum">
              <a:rPr lang="en-US" sz="1200" b="0" strike="noStrike" spc="-1">
                <a:latin typeface="Times New Roman"/>
              </a:rPr>
              <a:t>9</a:t>
            </a:fld>
            <a:endParaRPr lang="en-US" sz="1200" b="0" strike="noStrike" spc="-1">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1042920" y="1027080"/>
            <a:ext cx="7024320" cy="1142640"/>
          </a:xfrm>
          <a:prstGeom prst="rect">
            <a:avLst/>
          </a:prstGeom>
        </p:spPr>
        <p:txBody>
          <a:bodyPr lIns="0" tIns="0" rIns="0" bIns="0" anchor="ctr">
            <a:spAutoFit/>
          </a:bodyPr>
          <a:lstStyle/>
          <a:p>
            <a:endParaRPr lang="en-US" sz="2400" b="0" strike="noStrike" spc="-1">
              <a:solidFill>
                <a:srgbClr val="000000"/>
              </a:solidFill>
              <a:latin typeface="Times New Roman"/>
            </a:endParaRPr>
          </a:p>
        </p:txBody>
      </p:sp>
      <p:sp>
        <p:nvSpPr>
          <p:cNvPr id="69" name="PlaceHolder 2"/>
          <p:cNvSpPr>
            <a:spLocks noGrp="1"/>
          </p:cNvSpPr>
          <p:nvPr>
            <p:ph type="body"/>
          </p:nvPr>
        </p:nvSpPr>
        <p:spPr>
          <a:xfrm>
            <a:off x="1042920" y="2324160"/>
            <a:ext cx="677664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
        <p:nvSpPr>
          <p:cNvPr id="70" name="PlaceHolder 3"/>
          <p:cNvSpPr>
            <a:spLocks noGrp="1"/>
          </p:cNvSpPr>
          <p:nvPr>
            <p:ph type="body"/>
          </p:nvPr>
        </p:nvSpPr>
        <p:spPr>
          <a:xfrm>
            <a:off x="1042920" y="4156560"/>
            <a:ext cx="677664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1042920" y="1027080"/>
            <a:ext cx="7024320" cy="1142640"/>
          </a:xfrm>
          <a:prstGeom prst="rect">
            <a:avLst/>
          </a:prstGeom>
        </p:spPr>
        <p:txBody>
          <a:bodyPr lIns="0" tIns="0" rIns="0" bIns="0" anchor="ctr">
            <a:spAutoFit/>
          </a:bodyPr>
          <a:lstStyle/>
          <a:p>
            <a:endParaRPr lang="en-US" sz="2400" b="0" strike="noStrike" spc="-1">
              <a:solidFill>
                <a:srgbClr val="000000"/>
              </a:solidFill>
              <a:latin typeface="Times New Roman"/>
            </a:endParaRPr>
          </a:p>
        </p:txBody>
      </p:sp>
      <p:sp>
        <p:nvSpPr>
          <p:cNvPr id="72" name="PlaceHolder 2"/>
          <p:cNvSpPr>
            <a:spLocks noGrp="1"/>
          </p:cNvSpPr>
          <p:nvPr>
            <p:ph type="body"/>
          </p:nvPr>
        </p:nvSpPr>
        <p:spPr>
          <a:xfrm>
            <a:off x="1042920" y="2324160"/>
            <a:ext cx="330696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
        <p:nvSpPr>
          <p:cNvPr id="73" name="PlaceHolder 3"/>
          <p:cNvSpPr>
            <a:spLocks noGrp="1"/>
          </p:cNvSpPr>
          <p:nvPr>
            <p:ph type="body"/>
          </p:nvPr>
        </p:nvSpPr>
        <p:spPr>
          <a:xfrm>
            <a:off x="4515480" y="2324160"/>
            <a:ext cx="330696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
        <p:nvSpPr>
          <p:cNvPr id="74" name="PlaceHolder 4"/>
          <p:cNvSpPr>
            <a:spLocks noGrp="1"/>
          </p:cNvSpPr>
          <p:nvPr>
            <p:ph type="body"/>
          </p:nvPr>
        </p:nvSpPr>
        <p:spPr>
          <a:xfrm>
            <a:off x="1042920" y="4156560"/>
            <a:ext cx="330696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
        <p:nvSpPr>
          <p:cNvPr id="75" name="PlaceHolder 5"/>
          <p:cNvSpPr>
            <a:spLocks noGrp="1"/>
          </p:cNvSpPr>
          <p:nvPr>
            <p:ph type="body"/>
          </p:nvPr>
        </p:nvSpPr>
        <p:spPr>
          <a:xfrm>
            <a:off x="4515480" y="4156560"/>
            <a:ext cx="330696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1042920" y="1027080"/>
            <a:ext cx="7024320" cy="1142640"/>
          </a:xfrm>
          <a:prstGeom prst="rect">
            <a:avLst/>
          </a:prstGeom>
        </p:spPr>
        <p:txBody>
          <a:bodyPr lIns="0" tIns="0" rIns="0" bIns="0" anchor="ctr">
            <a:spAutoFit/>
          </a:bodyPr>
          <a:lstStyle/>
          <a:p>
            <a:endParaRPr lang="en-US" sz="2400" b="0" strike="noStrike" spc="-1">
              <a:solidFill>
                <a:srgbClr val="000000"/>
              </a:solidFill>
              <a:latin typeface="Times New Roman"/>
            </a:endParaRPr>
          </a:p>
        </p:txBody>
      </p:sp>
      <p:sp>
        <p:nvSpPr>
          <p:cNvPr id="77" name="PlaceHolder 2"/>
          <p:cNvSpPr>
            <a:spLocks noGrp="1"/>
          </p:cNvSpPr>
          <p:nvPr>
            <p:ph type="body"/>
          </p:nvPr>
        </p:nvSpPr>
        <p:spPr>
          <a:xfrm>
            <a:off x="1042920" y="2324160"/>
            <a:ext cx="218196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
        <p:nvSpPr>
          <p:cNvPr id="78" name="PlaceHolder 3"/>
          <p:cNvSpPr>
            <a:spLocks noGrp="1"/>
          </p:cNvSpPr>
          <p:nvPr>
            <p:ph type="body"/>
          </p:nvPr>
        </p:nvSpPr>
        <p:spPr>
          <a:xfrm>
            <a:off x="3334320" y="2324160"/>
            <a:ext cx="218196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
        <p:nvSpPr>
          <p:cNvPr id="79" name="PlaceHolder 4"/>
          <p:cNvSpPr>
            <a:spLocks noGrp="1"/>
          </p:cNvSpPr>
          <p:nvPr>
            <p:ph type="body"/>
          </p:nvPr>
        </p:nvSpPr>
        <p:spPr>
          <a:xfrm>
            <a:off x="5625720" y="2324160"/>
            <a:ext cx="218196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
        <p:nvSpPr>
          <p:cNvPr id="80" name="PlaceHolder 5"/>
          <p:cNvSpPr>
            <a:spLocks noGrp="1"/>
          </p:cNvSpPr>
          <p:nvPr>
            <p:ph type="body"/>
          </p:nvPr>
        </p:nvSpPr>
        <p:spPr>
          <a:xfrm>
            <a:off x="1042920" y="4156560"/>
            <a:ext cx="218196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
        <p:nvSpPr>
          <p:cNvPr id="81" name="PlaceHolder 6"/>
          <p:cNvSpPr>
            <a:spLocks noGrp="1"/>
          </p:cNvSpPr>
          <p:nvPr>
            <p:ph type="body"/>
          </p:nvPr>
        </p:nvSpPr>
        <p:spPr>
          <a:xfrm>
            <a:off x="3334320" y="4156560"/>
            <a:ext cx="218196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
        <p:nvSpPr>
          <p:cNvPr id="82" name="PlaceHolder 7"/>
          <p:cNvSpPr>
            <a:spLocks noGrp="1"/>
          </p:cNvSpPr>
          <p:nvPr>
            <p:ph type="body"/>
          </p:nvPr>
        </p:nvSpPr>
        <p:spPr>
          <a:xfrm>
            <a:off x="5625720" y="4156560"/>
            <a:ext cx="218196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30" name="PlaceHolder 1"/>
          <p:cNvSpPr>
            <a:spLocks noGrp="1"/>
          </p:cNvSpPr>
          <p:nvPr>
            <p:ph type="title"/>
          </p:nvPr>
        </p:nvSpPr>
        <p:spPr>
          <a:xfrm>
            <a:off x="1042920" y="1027080"/>
            <a:ext cx="7024320" cy="1142640"/>
          </a:xfrm>
          <a:prstGeom prst="rect">
            <a:avLst/>
          </a:prstGeom>
        </p:spPr>
        <p:txBody>
          <a:bodyPr lIns="0" tIns="0" rIns="0" bIns="0" anchor="ctr">
            <a:spAutoFit/>
          </a:bodyPr>
          <a:lstStyle/>
          <a:p>
            <a:endParaRPr lang="en-US" sz="2400" b="0" strike="noStrike" spc="-1">
              <a:solidFill>
                <a:srgbClr val="000000"/>
              </a:solidFill>
              <a:latin typeface="Times New Roman"/>
            </a:endParaRPr>
          </a:p>
        </p:txBody>
      </p:sp>
      <p:sp>
        <p:nvSpPr>
          <p:cNvPr id="131" name="PlaceHolder 2"/>
          <p:cNvSpPr>
            <a:spLocks noGrp="1"/>
          </p:cNvSpPr>
          <p:nvPr>
            <p:ph type="subTitle"/>
          </p:nvPr>
        </p:nvSpPr>
        <p:spPr>
          <a:xfrm>
            <a:off x="1042920" y="2324160"/>
            <a:ext cx="6776640" cy="350784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1042920" y="1027080"/>
            <a:ext cx="7024320" cy="1142640"/>
          </a:xfrm>
          <a:prstGeom prst="rect">
            <a:avLst/>
          </a:prstGeom>
        </p:spPr>
        <p:txBody>
          <a:bodyPr lIns="0" tIns="0" rIns="0" bIns="0" anchor="ctr">
            <a:spAutoFit/>
          </a:bodyPr>
          <a:lstStyle/>
          <a:p>
            <a:endParaRPr lang="en-US" sz="2400" b="0" strike="noStrike" spc="-1">
              <a:solidFill>
                <a:srgbClr val="000000"/>
              </a:solidFill>
              <a:latin typeface="Times New Roman"/>
            </a:endParaRPr>
          </a:p>
        </p:txBody>
      </p:sp>
      <p:sp>
        <p:nvSpPr>
          <p:cNvPr id="133" name="PlaceHolder 2"/>
          <p:cNvSpPr>
            <a:spLocks noGrp="1"/>
          </p:cNvSpPr>
          <p:nvPr>
            <p:ph type="body"/>
          </p:nvPr>
        </p:nvSpPr>
        <p:spPr>
          <a:xfrm>
            <a:off x="1042920" y="2324160"/>
            <a:ext cx="6776640" cy="3507840"/>
          </a:xfrm>
          <a:prstGeom prst="rect">
            <a:avLst/>
          </a:prstGeom>
        </p:spPr>
        <p:txBody>
          <a:bodyPr lIns="0" tIns="0" rIns="0" bIns="0">
            <a:normAutofit/>
          </a:bodyPr>
          <a:lstStyle/>
          <a:p>
            <a:endParaRPr lang="en-US" sz="2400" b="0" strike="noStrike" spc="-1">
              <a:solidFill>
                <a:srgbClr val="3E3D2D"/>
              </a:solidFill>
              <a:latin typeface="Century Gothic"/>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34" name="PlaceHolder 1"/>
          <p:cNvSpPr>
            <a:spLocks noGrp="1"/>
          </p:cNvSpPr>
          <p:nvPr>
            <p:ph type="title"/>
          </p:nvPr>
        </p:nvSpPr>
        <p:spPr>
          <a:xfrm>
            <a:off x="1042920" y="1027080"/>
            <a:ext cx="7024320" cy="1142640"/>
          </a:xfrm>
          <a:prstGeom prst="rect">
            <a:avLst/>
          </a:prstGeom>
        </p:spPr>
        <p:txBody>
          <a:bodyPr lIns="0" tIns="0" rIns="0" bIns="0" anchor="ctr">
            <a:spAutoFit/>
          </a:bodyPr>
          <a:lstStyle/>
          <a:p>
            <a:endParaRPr lang="en-US" sz="2400" b="0" strike="noStrike" spc="-1">
              <a:solidFill>
                <a:srgbClr val="000000"/>
              </a:solidFill>
              <a:latin typeface="Times New Roman"/>
            </a:endParaRPr>
          </a:p>
        </p:txBody>
      </p:sp>
      <p:sp>
        <p:nvSpPr>
          <p:cNvPr id="135" name="PlaceHolder 2"/>
          <p:cNvSpPr>
            <a:spLocks noGrp="1"/>
          </p:cNvSpPr>
          <p:nvPr>
            <p:ph type="body"/>
          </p:nvPr>
        </p:nvSpPr>
        <p:spPr>
          <a:xfrm>
            <a:off x="1042920" y="2324160"/>
            <a:ext cx="3306960" cy="3507840"/>
          </a:xfrm>
          <a:prstGeom prst="rect">
            <a:avLst/>
          </a:prstGeom>
        </p:spPr>
        <p:txBody>
          <a:bodyPr lIns="0" tIns="0" rIns="0" bIns="0">
            <a:normAutofit/>
          </a:bodyPr>
          <a:lstStyle/>
          <a:p>
            <a:endParaRPr lang="en-US" sz="2400" b="0" strike="noStrike" spc="-1">
              <a:solidFill>
                <a:srgbClr val="3E3D2D"/>
              </a:solidFill>
              <a:latin typeface="Century Gothic"/>
            </a:endParaRPr>
          </a:p>
        </p:txBody>
      </p:sp>
      <p:sp>
        <p:nvSpPr>
          <p:cNvPr id="136" name="PlaceHolder 3"/>
          <p:cNvSpPr>
            <a:spLocks noGrp="1"/>
          </p:cNvSpPr>
          <p:nvPr>
            <p:ph type="body"/>
          </p:nvPr>
        </p:nvSpPr>
        <p:spPr>
          <a:xfrm>
            <a:off x="4515480" y="2324160"/>
            <a:ext cx="3306960" cy="3507840"/>
          </a:xfrm>
          <a:prstGeom prst="rect">
            <a:avLst/>
          </a:prstGeom>
        </p:spPr>
        <p:txBody>
          <a:bodyPr lIns="0" tIns="0" rIns="0" bIns="0">
            <a:normAutofit/>
          </a:bodyPr>
          <a:lstStyle/>
          <a:p>
            <a:endParaRPr lang="en-US" sz="2400" b="0" strike="noStrike" spc="-1">
              <a:solidFill>
                <a:srgbClr val="3E3D2D"/>
              </a:solidFill>
              <a:latin typeface="Century Gothic"/>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7" name="PlaceHolder 1"/>
          <p:cNvSpPr>
            <a:spLocks noGrp="1"/>
          </p:cNvSpPr>
          <p:nvPr>
            <p:ph type="title"/>
          </p:nvPr>
        </p:nvSpPr>
        <p:spPr>
          <a:xfrm>
            <a:off x="1042920" y="1027080"/>
            <a:ext cx="7024320" cy="1142640"/>
          </a:xfrm>
          <a:prstGeom prst="rect">
            <a:avLst/>
          </a:prstGeom>
        </p:spPr>
        <p:txBody>
          <a:bodyPr lIns="0" tIns="0" rIns="0" bIns="0" anchor="ctr">
            <a:spAutoFit/>
          </a:bodyPr>
          <a:lstStyle/>
          <a:p>
            <a:endParaRPr lang="en-US" sz="2400" b="0" strike="noStrike" spc="-1">
              <a:solidFill>
                <a:srgbClr val="000000"/>
              </a:solidFill>
              <a:latin typeface="Times New Roman"/>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8" name="PlaceHolder 1"/>
          <p:cNvSpPr>
            <a:spLocks noGrp="1"/>
          </p:cNvSpPr>
          <p:nvPr>
            <p:ph type="subTitle"/>
          </p:nvPr>
        </p:nvSpPr>
        <p:spPr>
          <a:xfrm>
            <a:off x="1042920" y="1027080"/>
            <a:ext cx="7024320" cy="529776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9" name="PlaceHolder 1"/>
          <p:cNvSpPr>
            <a:spLocks noGrp="1"/>
          </p:cNvSpPr>
          <p:nvPr>
            <p:ph type="title"/>
          </p:nvPr>
        </p:nvSpPr>
        <p:spPr>
          <a:xfrm>
            <a:off x="1042920" y="1027080"/>
            <a:ext cx="7024320" cy="1142640"/>
          </a:xfrm>
          <a:prstGeom prst="rect">
            <a:avLst/>
          </a:prstGeom>
        </p:spPr>
        <p:txBody>
          <a:bodyPr lIns="0" tIns="0" rIns="0" bIns="0" anchor="ctr">
            <a:spAutoFit/>
          </a:bodyPr>
          <a:lstStyle/>
          <a:p>
            <a:endParaRPr lang="en-US" sz="2400" b="0" strike="noStrike" spc="-1">
              <a:solidFill>
                <a:srgbClr val="000000"/>
              </a:solidFill>
              <a:latin typeface="Times New Roman"/>
            </a:endParaRPr>
          </a:p>
        </p:txBody>
      </p:sp>
      <p:sp>
        <p:nvSpPr>
          <p:cNvPr id="140" name="PlaceHolder 2"/>
          <p:cNvSpPr>
            <a:spLocks noGrp="1"/>
          </p:cNvSpPr>
          <p:nvPr>
            <p:ph type="body"/>
          </p:nvPr>
        </p:nvSpPr>
        <p:spPr>
          <a:xfrm>
            <a:off x="1042920" y="2324160"/>
            <a:ext cx="330696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
        <p:nvSpPr>
          <p:cNvPr id="141" name="PlaceHolder 3"/>
          <p:cNvSpPr>
            <a:spLocks noGrp="1"/>
          </p:cNvSpPr>
          <p:nvPr>
            <p:ph type="body"/>
          </p:nvPr>
        </p:nvSpPr>
        <p:spPr>
          <a:xfrm>
            <a:off x="4515480" y="2324160"/>
            <a:ext cx="3306960" cy="3507840"/>
          </a:xfrm>
          <a:prstGeom prst="rect">
            <a:avLst/>
          </a:prstGeom>
        </p:spPr>
        <p:txBody>
          <a:bodyPr lIns="0" tIns="0" rIns="0" bIns="0">
            <a:normAutofit/>
          </a:bodyPr>
          <a:lstStyle/>
          <a:p>
            <a:endParaRPr lang="en-US" sz="2400" b="0" strike="noStrike" spc="-1">
              <a:solidFill>
                <a:srgbClr val="3E3D2D"/>
              </a:solidFill>
              <a:latin typeface="Century Gothic"/>
            </a:endParaRPr>
          </a:p>
        </p:txBody>
      </p:sp>
      <p:sp>
        <p:nvSpPr>
          <p:cNvPr id="142" name="PlaceHolder 4"/>
          <p:cNvSpPr>
            <a:spLocks noGrp="1"/>
          </p:cNvSpPr>
          <p:nvPr>
            <p:ph type="body"/>
          </p:nvPr>
        </p:nvSpPr>
        <p:spPr>
          <a:xfrm>
            <a:off x="1042920" y="4156560"/>
            <a:ext cx="330696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7" name="PlaceHolder 1"/>
          <p:cNvSpPr>
            <a:spLocks noGrp="1"/>
          </p:cNvSpPr>
          <p:nvPr>
            <p:ph type="title"/>
          </p:nvPr>
        </p:nvSpPr>
        <p:spPr>
          <a:xfrm>
            <a:off x="1042920" y="1027080"/>
            <a:ext cx="7024320" cy="1142640"/>
          </a:xfrm>
          <a:prstGeom prst="rect">
            <a:avLst/>
          </a:prstGeom>
        </p:spPr>
        <p:txBody>
          <a:bodyPr lIns="0" tIns="0" rIns="0" bIns="0" anchor="ctr">
            <a:spAutoFit/>
          </a:bodyPr>
          <a:lstStyle/>
          <a:p>
            <a:endParaRPr lang="en-US" sz="2400" b="0" strike="noStrike" spc="-1">
              <a:solidFill>
                <a:srgbClr val="000000"/>
              </a:solidFill>
              <a:latin typeface="Times New Roman"/>
            </a:endParaRPr>
          </a:p>
        </p:txBody>
      </p:sp>
      <p:sp>
        <p:nvSpPr>
          <p:cNvPr id="48" name="PlaceHolder 2"/>
          <p:cNvSpPr>
            <a:spLocks noGrp="1"/>
          </p:cNvSpPr>
          <p:nvPr>
            <p:ph type="subTitle"/>
          </p:nvPr>
        </p:nvSpPr>
        <p:spPr>
          <a:xfrm>
            <a:off x="1042920" y="2324160"/>
            <a:ext cx="6776640" cy="350784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43" name="PlaceHolder 1"/>
          <p:cNvSpPr>
            <a:spLocks noGrp="1"/>
          </p:cNvSpPr>
          <p:nvPr>
            <p:ph type="title"/>
          </p:nvPr>
        </p:nvSpPr>
        <p:spPr>
          <a:xfrm>
            <a:off x="1042920" y="1027080"/>
            <a:ext cx="7024320" cy="1142640"/>
          </a:xfrm>
          <a:prstGeom prst="rect">
            <a:avLst/>
          </a:prstGeom>
        </p:spPr>
        <p:txBody>
          <a:bodyPr lIns="0" tIns="0" rIns="0" bIns="0" anchor="ctr">
            <a:spAutoFit/>
          </a:bodyPr>
          <a:lstStyle/>
          <a:p>
            <a:endParaRPr lang="en-US" sz="2400" b="0" strike="noStrike" spc="-1">
              <a:solidFill>
                <a:srgbClr val="000000"/>
              </a:solidFill>
              <a:latin typeface="Times New Roman"/>
            </a:endParaRPr>
          </a:p>
        </p:txBody>
      </p:sp>
      <p:sp>
        <p:nvSpPr>
          <p:cNvPr id="144" name="PlaceHolder 2"/>
          <p:cNvSpPr>
            <a:spLocks noGrp="1"/>
          </p:cNvSpPr>
          <p:nvPr>
            <p:ph type="body"/>
          </p:nvPr>
        </p:nvSpPr>
        <p:spPr>
          <a:xfrm>
            <a:off x="1042920" y="2324160"/>
            <a:ext cx="3306960" cy="3507840"/>
          </a:xfrm>
          <a:prstGeom prst="rect">
            <a:avLst/>
          </a:prstGeom>
        </p:spPr>
        <p:txBody>
          <a:bodyPr lIns="0" tIns="0" rIns="0" bIns="0">
            <a:normAutofit/>
          </a:bodyPr>
          <a:lstStyle/>
          <a:p>
            <a:endParaRPr lang="en-US" sz="2400" b="0" strike="noStrike" spc="-1">
              <a:solidFill>
                <a:srgbClr val="3E3D2D"/>
              </a:solidFill>
              <a:latin typeface="Century Gothic"/>
            </a:endParaRPr>
          </a:p>
        </p:txBody>
      </p:sp>
      <p:sp>
        <p:nvSpPr>
          <p:cNvPr id="145" name="PlaceHolder 3"/>
          <p:cNvSpPr>
            <a:spLocks noGrp="1"/>
          </p:cNvSpPr>
          <p:nvPr>
            <p:ph type="body"/>
          </p:nvPr>
        </p:nvSpPr>
        <p:spPr>
          <a:xfrm>
            <a:off x="4515480" y="2324160"/>
            <a:ext cx="330696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
        <p:nvSpPr>
          <p:cNvPr id="146" name="PlaceHolder 4"/>
          <p:cNvSpPr>
            <a:spLocks noGrp="1"/>
          </p:cNvSpPr>
          <p:nvPr>
            <p:ph type="body"/>
          </p:nvPr>
        </p:nvSpPr>
        <p:spPr>
          <a:xfrm>
            <a:off x="4515480" y="4156560"/>
            <a:ext cx="330696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47" name="PlaceHolder 1"/>
          <p:cNvSpPr>
            <a:spLocks noGrp="1"/>
          </p:cNvSpPr>
          <p:nvPr>
            <p:ph type="title"/>
          </p:nvPr>
        </p:nvSpPr>
        <p:spPr>
          <a:xfrm>
            <a:off x="1042920" y="1027080"/>
            <a:ext cx="7024320" cy="1142640"/>
          </a:xfrm>
          <a:prstGeom prst="rect">
            <a:avLst/>
          </a:prstGeom>
        </p:spPr>
        <p:txBody>
          <a:bodyPr lIns="0" tIns="0" rIns="0" bIns="0" anchor="ctr">
            <a:spAutoFit/>
          </a:bodyPr>
          <a:lstStyle/>
          <a:p>
            <a:endParaRPr lang="en-US" sz="2400" b="0" strike="noStrike" spc="-1">
              <a:solidFill>
                <a:srgbClr val="000000"/>
              </a:solidFill>
              <a:latin typeface="Times New Roman"/>
            </a:endParaRPr>
          </a:p>
        </p:txBody>
      </p:sp>
      <p:sp>
        <p:nvSpPr>
          <p:cNvPr id="148" name="PlaceHolder 2"/>
          <p:cNvSpPr>
            <a:spLocks noGrp="1"/>
          </p:cNvSpPr>
          <p:nvPr>
            <p:ph type="body"/>
          </p:nvPr>
        </p:nvSpPr>
        <p:spPr>
          <a:xfrm>
            <a:off x="1042920" y="2324160"/>
            <a:ext cx="330696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
        <p:nvSpPr>
          <p:cNvPr id="149" name="PlaceHolder 3"/>
          <p:cNvSpPr>
            <a:spLocks noGrp="1"/>
          </p:cNvSpPr>
          <p:nvPr>
            <p:ph type="body"/>
          </p:nvPr>
        </p:nvSpPr>
        <p:spPr>
          <a:xfrm>
            <a:off x="4515480" y="2324160"/>
            <a:ext cx="330696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
        <p:nvSpPr>
          <p:cNvPr id="150" name="PlaceHolder 4"/>
          <p:cNvSpPr>
            <a:spLocks noGrp="1"/>
          </p:cNvSpPr>
          <p:nvPr>
            <p:ph type="body"/>
          </p:nvPr>
        </p:nvSpPr>
        <p:spPr>
          <a:xfrm>
            <a:off x="1042920" y="4156560"/>
            <a:ext cx="677664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1042920" y="1027080"/>
            <a:ext cx="7024320" cy="1142640"/>
          </a:xfrm>
          <a:prstGeom prst="rect">
            <a:avLst/>
          </a:prstGeom>
        </p:spPr>
        <p:txBody>
          <a:bodyPr lIns="0" tIns="0" rIns="0" bIns="0" anchor="ctr">
            <a:spAutoFit/>
          </a:bodyPr>
          <a:lstStyle/>
          <a:p>
            <a:endParaRPr lang="en-US" sz="2400" b="0" strike="noStrike" spc="-1">
              <a:solidFill>
                <a:srgbClr val="000000"/>
              </a:solidFill>
              <a:latin typeface="Times New Roman"/>
            </a:endParaRPr>
          </a:p>
        </p:txBody>
      </p:sp>
      <p:sp>
        <p:nvSpPr>
          <p:cNvPr id="152" name="PlaceHolder 2"/>
          <p:cNvSpPr>
            <a:spLocks noGrp="1"/>
          </p:cNvSpPr>
          <p:nvPr>
            <p:ph type="body"/>
          </p:nvPr>
        </p:nvSpPr>
        <p:spPr>
          <a:xfrm>
            <a:off x="1042920" y="2324160"/>
            <a:ext cx="677664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
        <p:nvSpPr>
          <p:cNvPr id="153" name="PlaceHolder 3"/>
          <p:cNvSpPr>
            <a:spLocks noGrp="1"/>
          </p:cNvSpPr>
          <p:nvPr>
            <p:ph type="body"/>
          </p:nvPr>
        </p:nvSpPr>
        <p:spPr>
          <a:xfrm>
            <a:off x="1042920" y="4156560"/>
            <a:ext cx="677664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54" name="PlaceHolder 1"/>
          <p:cNvSpPr>
            <a:spLocks noGrp="1"/>
          </p:cNvSpPr>
          <p:nvPr>
            <p:ph type="title"/>
          </p:nvPr>
        </p:nvSpPr>
        <p:spPr>
          <a:xfrm>
            <a:off x="1042920" y="1027080"/>
            <a:ext cx="7024320" cy="1142640"/>
          </a:xfrm>
          <a:prstGeom prst="rect">
            <a:avLst/>
          </a:prstGeom>
        </p:spPr>
        <p:txBody>
          <a:bodyPr lIns="0" tIns="0" rIns="0" bIns="0" anchor="ctr">
            <a:spAutoFit/>
          </a:bodyPr>
          <a:lstStyle/>
          <a:p>
            <a:endParaRPr lang="en-US" sz="2400" b="0" strike="noStrike" spc="-1">
              <a:solidFill>
                <a:srgbClr val="000000"/>
              </a:solidFill>
              <a:latin typeface="Times New Roman"/>
            </a:endParaRPr>
          </a:p>
        </p:txBody>
      </p:sp>
      <p:sp>
        <p:nvSpPr>
          <p:cNvPr id="155" name="PlaceHolder 2"/>
          <p:cNvSpPr>
            <a:spLocks noGrp="1"/>
          </p:cNvSpPr>
          <p:nvPr>
            <p:ph type="body"/>
          </p:nvPr>
        </p:nvSpPr>
        <p:spPr>
          <a:xfrm>
            <a:off x="1042920" y="2324160"/>
            <a:ext cx="330696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
        <p:nvSpPr>
          <p:cNvPr id="156" name="PlaceHolder 3"/>
          <p:cNvSpPr>
            <a:spLocks noGrp="1"/>
          </p:cNvSpPr>
          <p:nvPr>
            <p:ph type="body"/>
          </p:nvPr>
        </p:nvSpPr>
        <p:spPr>
          <a:xfrm>
            <a:off x="4515480" y="2324160"/>
            <a:ext cx="330696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
        <p:nvSpPr>
          <p:cNvPr id="157" name="PlaceHolder 4"/>
          <p:cNvSpPr>
            <a:spLocks noGrp="1"/>
          </p:cNvSpPr>
          <p:nvPr>
            <p:ph type="body"/>
          </p:nvPr>
        </p:nvSpPr>
        <p:spPr>
          <a:xfrm>
            <a:off x="1042920" y="4156560"/>
            <a:ext cx="330696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
        <p:nvSpPr>
          <p:cNvPr id="158" name="PlaceHolder 5"/>
          <p:cNvSpPr>
            <a:spLocks noGrp="1"/>
          </p:cNvSpPr>
          <p:nvPr>
            <p:ph type="body"/>
          </p:nvPr>
        </p:nvSpPr>
        <p:spPr>
          <a:xfrm>
            <a:off x="4515480" y="4156560"/>
            <a:ext cx="330696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59" name="PlaceHolder 1"/>
          <p:cNvSpPr>
            <a:spLocks noGrp="1"/>
          </p:cNvSpPr>
          <p:nvPr>
            <p:ph type="title"/>
          </p:nvPr>
        </p:nvSpPr>
        <p:spPr>
          <a:xfrm>
            <a:off x="1042920" y="1027080"/>
            <a:ext cx="7024320" cy="1142640"/>
          </a:xfrm>
          <a:prstGeom prst="rect">
            <a:avLst/>
          </a:prstGeom>
        </p:spPr>
        <p:txBody>
          <a:bodyPr lIns="0" tIns="0" rIns="0" bIns="0" anchor="ctr">
            <a:spAutoFit/>
          </a:bodyPr>
          <a:lstStyle/>
          <a:p>
            <a:endParaRPr lang="en-US" sz="2400" b="0" strike="noStrike" spc="-1">
              <a:solidFill>
                <a:srgbClr val="000000"/>
              </a:solidFill>
              <a:latin typeface="Times New Roman"/>
            </a:endParaRPr>
          </a:p>
        </p:txBody>
      </p:sp>
      <p:sp>
        <p:nvSpPr>
          <p:cNvPr id="160" name="PlaceHolder 2"/>
          <p:cNvSpPr>
            <a:spLocks noGrp="1"/>
          </p:cNvSpPr>
          <p:nvPr>
            <p:ph type="body"/>
          </p:nvPr>
        </p:nvSpPr>
        <p:spPr>
          <a:xfrm>
            <a:off x="1042920" y="2324160"/>
            <a:ext cx="218196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
        <p:nvSpPr>
          <p:cNvPr id="161" name="PlaceHolder 3"/>
          <p:cNvSpPr>
            <a:spLocks noGrp="1"/>
          </p:cNvSpPr>
          <p:nvPr>
            <p:ph type="body"/>
          </p:nvPr>
        </p:nvSpPr>
        <p:spPr>
          <a:xfrm>
            <a:off x="3334320" y="2324160"/>
            <a:ext cx="218196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
        <p:nvSpPr>
          <p:cNvPr id="162" name="PlaceHolder 4"/>
          <p:cNvSpPr>
            <a:spLocks noGrp="1"/>
          </p:cNvSpPr>
          <p:nvPr>
            <p:ph type="body"/>
          </p:nvPr>
        </p:nvSpPr>
        <p:spPr>
          <a:xfrm>
            <a:off x="5625720" y="2324160"/>
            <a:ext cx="218196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
        <p:nvSpPr>
          <p:cNvPr id="163" name="PlaceHolder 5"/>
          <p:cNvSpPr>
            <a:spLocks noGrp="1"/>
          </p:cNvSpPr>
          <p:nvPr>
            <p:ph type="body"/>
          </p:nvPr>
        </p:nvSpPr>
        <p:spPr>
          <a:xfrm>
            <a:off x="1042920" y="4156560"/>
            <a:ext cx="218196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
        <p:nvSpPr>
          <p:cNvPr id="164" name="PlaceHolder 6"/>
          <p:cNvSpPr>
            <a:spLocks noGrp="1"/>
          </p:cNvSpPr>
          <p:nvPr>
            <p:ph type="body"/>
          </p:nvPr>
        </p:nvSpPr>
        <p:spPr>
          <a:xfrm>
            <a:off x="3334320" y="4156560"/>
            <a:ext cx="218196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
        <p:nvSpPr>
          <p:cNvPr id="165" name="PlaceHolder 7"/>
          <p:cNvSpPr>
            <a:spLocks noGrp="1"/>
          </p:cNvSpPr>
          <p:nvPr>
            <p:ph type="body"/>
          </p:nvPr>
        </p:nvSpPr>
        <p:spPr>
          <a:xfrm>
            <a:off x="5625720" y="4156560"/>
            <a:ext cx="218196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14" name="PlaceHolder 1"/>
          <p:cNvSpPr>
            <a:spLocks noGrp="1"/>
          </p:cNvSpPr>
          <p:nvPr>
            <p:ph type="title"/>
          </p:nvPr>
        </p:nvSpPr>
        <p:spPr>
          <a:xfrm>
            <a:off x="1042920" y="1027080"/>
            <a:ext cx="7024320" cy="1142640"/>
          </a:xfrm>
          <a:prstGeom prst="rect">
            <a:avLst/>
          </a:prstGeom>
        </p:spPr>
        <p:txBody>
          <a:bodyPr lIns="0" tIns="0" rIns="0" bIns="0" anchor="ctr">
            <a:spAutoFit/>
          </a:bodyPr>
          <a:lstStyle/>
          <a:p>
            <a:endParaRPr lang="en-US" sz="2400" b="0" strike="noStrike" spc="-1">
              <a:solidFill>
                <a:srgbClr val="000000"/>
              </a:solidFill>
              <a:latin typeface="Times New Roman"/>
            </a:endParaRPr>
          </a:p>
        </p:txBody>
      </p:sp>
      <p:sp>
        <p:nvSpPr>
          <p:cNvPr id="215" name="PlaceHolder 2"/>
          <p:cNvSpPr>
            <a:spLocks noGrp="1"/>
          </p:cNvSpPr>
          <p:nvPr>
            <p:ph type="subTitle"/>
          </p:nvPr>
        </p:nvSpPr>
        <p:spPr>
          <a:xfrm>
            <a:off x="1042920" y="2324160"/>
            <a:ext cx="6776640" cy="350784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1042920" y="1027080"/>
            <a:ext cx="7024320" cy="1142640"/>
          </a:xfrm>
          <a:prstGeom prst="rect">
            <a:avLst/>
          </a:prstGeom>
        </p:spPr>
        <p:txBody>
          <a:bodyPr lIns="0" tIns="0" rIns="0" bIns="0" anchor="ctr">
            <a:spAutoFit/>
          </a:bodyPr>
          <a:lstStyle/>
          <a:p>
            <a:endParaRPr lang="en-US" sz="2400" b="0" strike="noStrike" spc="-1">
              <a:solidFill>
                <a:srgbClr val="000000"/>
              </a:solidFill>
              <a:latin typeface="Times New Roman"/>
            </a:endParaRPr>
          </a:p>
        </p:txBody>
      </p:sp>
      <p:sp>
        <p:nvSpPr>
          <p:cNvPr id="217" name="PlaceHolder 2"/>
          <p:cNvSpPr>
            <a:spLocks noGrp="1"/>
          </p:cNvSpPr>
          <p:nvPr>
            <p:ph type="body"/>
          </p:nvPr>
        </p:nvSpPr>
        <p:spPr>
          <a:xfrm>
            <a:off x="1042920" y="2324160"/>
            <a:ext cx="6776640" cy="3507840"/>
          </a:xfrm>
          <a:prstGeom prst="rect">
            <a:avLst/>
          </a:prstGeom>
        </p:spPr>
        <p:txBody>
          <a:bodyPr lIns="0" tIns="0" rIns="0" bIns="0">
            <a:normAutofit/>
          </a:bodyPr>
          <a:lstStyle/>
          <a:p>
            <a:endParaRPr lang="en-US" sz="2400" b="0" strike="noStrike" spc="-1">
              <a:solidFill>
                <a:srgbClr val="3E3D2D"/>
              </a:solidFill>
              <a:latin typeface="Century Gothic"/>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18" name="PlaceHolder 1"/>
          <p:cNvSpPr>
            <a:spLocks noGrp="1"/>
          </p:cNvSpPr>
          <p:nvPr>
            <p:ph type="title"/>
          </p:nvPr>
        </p:nvSpPr>
        <p:spPr>
          <a:xfrm>
            <a:off x="1042920" y="1027080"/>
            <a:ext cx="7024320" cy="1142640"/>
          </a:xfrm>
          <a:prstGeom prst="rect">
            <a:avLst/>
          </a:prstGeom>
        </p:spPr>
        <p:txBody>
          <a:bodyPr lIns="0" tIns="0" rIns="0" bIns="0" anchor="ctr">
            <a:spAutoFit/>
          </a:bodyPr>
          <a:lstStyle/>
          <a:p>
            <a:endParaRPr lang="en-US" sz="2400" b="0" strike="noStrike" spc="-1">
              <a:solidFill>
                <a:srgbClr val="000000"/>
              </a:solidFill>
              <a:latin typeface="Times New Roman"/>
            </a:endParaRPr>
          </a:p>
        </p:txBody>
      </p:sp>
      <p:sp>
        <p:nvSpPr>
          <p:cNvPr id="219" name="PlaceHolder 2"/>
          <p:cNvSpPr>
            <a:spLocks noGrp="1"/>
          </p:cNvSpPr>
          <p:nvPr>
            <p:ph type="body"/>
          </p:nvPr>
        </p:nvSpPr>
        <p:spPr>
          <a:xfrm>
            <a:off x="1042920" y="2324160"/>
            <a:ext cx="3306960" cy="3507840"/>
          </a:xfrm>
          <a:prstGeom prst="rect">
            <a:avLst/>
          </a:prstGeom>
        </p:spPr>
        <p:txBody>
          <a:bodyPr lIns="0" tIns="0" rIns="0" bIns="0">
            <a:normAutofit/>
          </a:bodyPr>
          <a:lstStyle/>
          <a:p>
            <a:endParaRPr lang="en-US" sz="2400" b="0" strike="noStrike" spc="-1">
              <a:solidFill>
                <a:srgbClr val="3E3D2D"/>
              </a:solidFill>
              <a:latin typeface="Century Gothic"/>
            </a:endParaRPr>
          </a:p>
        </p:txBody>
      </p:sp>
      <p:sp>
        <p:nvSpPr>
          <p:cNvPr id="220" name="PlaceHolder 3"/>
          <p:cNvSpPr>
            <a:spLocks noGrp="1"/>
          </p:cNvSpPr>
          <p:nvPr>
            <p:ph type="body"/>
          </p:nvPr>
        </p:nvSpPr>
        <p:spPr>
          <a:xfrm>
            <a:off x="4515480" y="2324160"/>
            <a:ext cx="3306960" cy="3507840"/>
          </a:xfrm>
          <a:prstGeom prst="rect">
            <a:avLst/>
          </a:prstGeom>
        </p:spPr>
        <p:txBody>
          <a:bodyPr lIns="0" tIns="0" rIns="0" bIns="0">
            <a:normAutofit/>
          </a:bodyPr>
          <a:lstStyle/>
          <a:p>
            <a:endParaRPr lang="en-US" sz="2400" b="0" strike="noStrike" spc="-1">
              <a:solidFill>
                <a:srgbClr val="3E3D2D"/>
              </a:solidFill>
              <a:latin typeface="Century Gothic"/>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21" name="PlaceHolder 1"/>
          <p:cNvSpPr>
            <a:spLocks noGrp="1"/>
          </p:cNvSpPr>
          <p:nvPr>
            <p:ph type="title"/>
          </p:nvPr>
        </p:nvSpPr>
        <p:spPr>
          <a:xfrm>
            <a:off x="1042920" y="1027080"/>
            <a:ext cx="7024320" cy="1142640"/>
          </a:xfrm>
          <a:prstGeom prst="rect">
            <a:avLst/>
          </a:prstGeom>
        </p:spPr>
        <p:txBody>
          <a:bodyPr lIns="0" tIns="0" rIns="0" bIns="0" anchor="ctr">
            <a:spAutoFit/>
          </a:bodyPr>
          <a:lstStyle/>
          <a:p>
            <a:endParaRPr lang="en-US" sz="2400" b="0" strike="noStrike" spc="-1">
              <a:solidFill>
                <a:srgbClr val="000000"/>
              </a:solidFill>
              <a:latin typeface="Times New Roman"/>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1042920" y="1027080"/>
            <a:ext cx="7024320" cy="1142640"/>
          </a:xfrm>
          <a:prstGeom prst="rect">
            <a:avLst/>
          </a:prstGeom>
        </p:spPr>
        <p:txBody>
          <a:bodyPr lIns="0" tIns="0" rIns="0" bIns="0" anchor="ctr">
            <a:spAutoFit/>
          </a:bodyPr>
          <a:lstStyle/>
          <a:p>
            <a:endParaRPr lang="en-US" sz="2400" b="0" strike="noStrike" spc="-1">
              <a:solidFill>
                <a:srgbClr val="000000"/>
              </a:solidFill>
              <a:latin typeface="Times New Roman"/>
            </a:endParaRPr>
          </a:p>
        </p:txBody>
      </p:sp>
      <p:sp>
        <p:nvSpPr>
          <p:cNvPr id="50" name="PlaceHolder 2"/>
          <p:cNvSpPr>
            <a:spLocks noGrp="1"/>
          </p:cNvSpPr>
          <p:nvPr>
            <p:ph type="body"/>
          </p:nvPr>
        </p:nvSpPr>
        <p:spPr>
          <a:xfrm>
            <a:off x="1042920" y="2324160"/>
            <a:ext cx="6776640" cy="3507840"/>
          </a:xfrm>
          <a:prstGeom prst="rect">
            <a:avLst/>
          </a:prstGeom>
        </p:spPr>
        <p:txBody>
          <a:bodyPr lIns="0" tIns="0" rIns="0" bIns="0">
            <a:normAutofit/>
          </a:bodyPr>
          <a:lstStyle/>
          <a:p>
            <a:endParaRPr lang="en-US" sz="2400" b="0" strike="noStrike" spc="-1">
              <a:solidFill>
                <a:srgbClr val="3E3D2D"/>
              </a:solidFill>
              <a:latin typeface="Century Gothic"/>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22" name="PlaceHolder 1"/>
          <p:cNvSpPr>
            <a:spLocks noGrp="1"/>
          </p:cNvSpPr>
          <p:nvPr>
            <p:ph type="subTitle"/>
          </p:nvPr>
        </p:nvSpPr>
        <p:spPr>
          <a:xfrm>
            <a:off x="1042920" y="1027080"/>
            <a:ext cx="7024320" cy="529776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23" name="PlaceHolder 1"/>
          <p:cNvSpPr>
            <a:spLocks noGrp="1"/>
          </p:cNvSpPr>
          <p:nvPr>
            <p:ph type="title"/>
          </p:nvPr>
        </p:nvSpPr>
        <p:spPr>
          <a:xfrm>
            <a:off x="1042920" y="1027080"/>
            <a:ext cx="7024320" cy="1142640"/>
          </a:xfrm>
          <a:prstGeom prst="rect">
            <a:avLst/>
          </a:prstGeom>
        </p:spPr>
        <p:txBody>
          <a:bodyPr lIns="0" tIns="0" rIns="0" bIns="0" anchor="ctr">
            <a:spAutoFit/>
          </a:bodyPr>
          <a:lstStyle/>
          <a:p>
            <a:endParaRPr lang="en-US" sz="2400" b="0" strike="noStrike" spc="-1">
              <a:solidFill>
                <a:srgbClr val="000000"/>
              </a:solidFill>
              <a:latin typeface="Times New Roman"/>
            </a:endParaRPr>
          </a:p>
        </p:txBody>
      </p:sp>
      <p:sp>
        <p:nvSpPr>
          <p:cNvPr id="224" name="PlaceHolder 2"/>
          <p:cNvSpPr>
            <a:spLocks noGrp="1"/>
          </p:cNvSpPr>
          <p:nvPr>
            <p:ph type="body"/>
          </p:nvPr>
        </p:nvSpPr>
        <p:spPr>
          <a:xfrm>
            <a:off x="1042920" y="2324160"/>
            <a:ext cx="330696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
        <p:nvSpPr>
          <p:cNvPr id="225" name="PlaceHolder 3"/>
          <p:cNvSpPr>
            <a:spLocks noGrp="1"/>
          </p:cNvSpPr>
          <p:nvPr>
            <p:ph type="body"/>
          </p:nvPr>
        </p:nvSpPr>
        <p:spPr>
          <a:xfrm>
            <a:off x="4515480" y="2324160"/>
            <a:ext cx="3306960" cy="3507840"/>
          </a:xfrm>
          <a:prstGeom prst="rect">
            <a:avLst/>
          </a:prstGeom>
        </p:spPr>
        <p:txBody>
          <a:bodyPr lIns="0" tIns="0" rIns="0" bIns="0">
            <a:normAutofit/>
          </a:bodyPr>
          <a:lstStyle/>
          <a:p>
            <a:endParaRPr lang="en-US" sz="2400" b="0" strike="noStrike" spc="-1">
              <a:solidFill>
                <a:srgbClr val="3E3D2D"/>
              </a:solidFill>
              <a:latin typeface="Century Gothic"/>
            </a:endParaRPr>
          </a:p>
        </p:txBody>
      </p:sp>
      <p:sp>
        <p:nvSpPr>
          <p:cNvPr id="226" name="PlaceHolder 4"/>
          <p:cNvSpPr>
            <a:spLocks noGrp="1"/>
          </p:cNvSpPr>
          <p:nvPr>
            <p:ph type="body"/>
          </p:nvPr>
        </p:nvSpPr>
        <p:spPr>
          <a:xfrm>
            <a:off x="1042920" y="4156560"/>
            <a:ext cx="330696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27" name="PlaceHolder 1"/>
          <p:cNvSpPr>
            <a:spLocks noGrp="1"/>
          </p:cNvSpPr>
          <p:nvPr>
            <p:ph type="title"/>
          </p:nvPr>
        </p:nvSpPr>
        <p:spPr>
          <a:xfrm>
            <a:off x="1042920" y="1027080"/>
            <a:ext cx="7024320" cy="1142640"/>
          </a:xfrm>
          <a:prstGeom prst="rect">
            <a:avLst/>
          </a:prstGeom>
        </p:spPr>
        <p:txBody>
          <a:bodyPr lIns="0" tIns="0" rIns="0" bIns="0" anchor="ctr">
            <a:spAutoFit/>
          </a:bodyPr>
          <a:lstStyle/>
          <a:p>
            <a:endParaRPr lang="en-US" sz="2400" b="0" strike="noStrike" spc="-1">
              <a:solidFill>
                <a:srgbClr val="000000"/>
              </a:solidFill>
              <a:latin typeface="Times New Roman"/>
            </a:endParaRPr>
          </a:p>
        </p:txBody>
      </p:sp>
      <p:sp>
        <p:nvSpPr>
          <p:cNvPr id="228" name="PlaceHolder 2"/>
          <p:cNvSpPr>
            <a:spLocks noGrp="1"/>
          </p:cNvSpPr>
          <p:nvPr>
            <p:ph type="body"/>
          </p:nvPr>
        </p:nvSpPr>
        <p:spPr>
          <a:xfrm>
            <a:off x="1042920" y="2324160"/>
            <a:ext cx="3306960" cy="3507840"/>
          </a:xfrm>
          <a:prstGeom prst="rect">
            <a:avLst/>
          </a:prstGeom>
        </p:spPr>
        <p:txBody>
          <a:bodyPr lIns="0" tIns="0" rIns="0" bIns="0">
            <a:normAutofit/>
          </a:bodyPr>
          <a:lstStyle/>
          <a:p>
            <a:endParaRPr lang="en-US" sz="2400" b="0" strike="noStrike" spc="-1">
              <a:solidFill>
                <a:srgbClr val="3E3D2D"/>
              </a:solidFill>
              <a:latin typeface="Century Gothic"/>
            </a:endParaRPr>
          </a:p>
        </p:txBody>
      </p:sp>
      <p:sp>
        <p:nvSpPr>
          <p:cNvPr id="229" name="PlaceHolder 3"/>
          <p:cNvSpPr>
            <a:spLocks noGrp="1"/>
          </p:cNvSpPr>
          <p:nvPr>
            <p:ph type="body"/>
          </p:nvPr>
        </p:nvSpPr>
        <p:spPr>
          <a:xfrm>
            <a:off x="4515480" y="2324160"/>
            <a:ext cx="330696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
        <p:nvSpPr>
          <p:cNvPr id="230" name="PlaceHolder 4"/>
          <p:cNvSpPr>
            <a:spLocks noGrp="1"/>
          </p:cNvSpPr>
          <p:nvPr>
            <p:ph type="body"/>
          </p:nvPr>
        </p:nvSpPr>
        <p:spPr>
          <a:xfrm>
            <a:off x="4515480" y="4156560"/>
            <a:ext cx="330696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1" name="PlaceHolder 1"/>
          <p:cNvSpPr>
            <a:spLocks noGrp="1"/>
          </p:cNvSpPr>
          <p:nvPr>
            <p:ph type="title"/>
          </p:nvPr>
        </p:nvSpPr>
        <p:spPr>
          <a:xfrm>
            <a:off x="1042920" y="1027080"/>
            <a:ext cx="7024320" cy="1142640"/>
          </a:xfrm>
          <a:prstGeom prst="rect">
            <a:avLst/>
          </a:prstGeom>
        </p:spPr>
        <p:txBody>
          <a:bodyPr lIns="0" tIns="0" rIns="0" bIns="0" anchor="ctr">
            <a:spAutoFit/>
          </a:bodyPr>
          <a:lstStyle/>
          <a:p>
            <a:endParaRPr lang="en-US" sz="2400" b="0" strike="noStrike" spc="-1">
              <a:solidFill>
                <a:srgbClr val="000000"/>
              </a:solidFill>
              <a:latin typeface="Times New Roman"/>
            </a:endParaRPr>
          </a:p>
        </p:txBody>
      </p:sp>
      <p:sp>
        <p:nvSpPr>
          <p:cNvPr id="232" name="PlaceHolder 2"/>
          <p:cNvSpPr>
            <a:spLocks noGrp="1"/>
          </p:cNvSpPr>
          <p:nvPr>
            <p:ph type="body"/>
          </p:nvPr>
        </p:nvSpPr>
        <p:spPr>
          <a:xfrm>
            <a:off x="1042920" y="2324160"/>
            <a:ext cx="330696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
        <p:nvSpPr>
          <p:cNvPr id="233" name="PlaceHolder 3"/>
          <p:cNvSpPr>
            <a:spLocks noGrp="1"/>
          </p:cNvSpPr>
          <p:nvPr>
            <p:ph type="body"/>
          </p:nvPr>
        </p:nvSpPr>
        <p:spPr>
          <a:xfrm>
            <a:off x="4515480" y="2324160"/>
            <a:ext cx="330696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
        <p:nvSpPr>
          <p:cNvPr id="234" name="PlaceHolder 4"/>
          <p:cNvSpPr>
            <a:spLocks noGrp="1"/>
          </p:cNvSpPr>
          <p:nvPr>
            <p:ph type="body"/>
          </p:nvPr>
        </p:nvSpPr>
        <p:spPr>
          <a:xfrm>
            <a:off x="1042920" y="4156560"/>
            <a:ext cx="677664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5" name="PlaceHolder 1"/>
          <p:cNvSpPr>
            <a:spLocks noGrp="1"/>
          </p:cNvSpPr>
          <p:nvPr>
            <p:ph type="title"/>
          </p:nvPr>
        </p:nvSpPr>
        <p:spPr>
          <a:xfrm>
            <a:off x="1042920" y="1027080"/>
            <a:ext cx="7024320" cy="1142640"/>
          </a:xfrm>
          <a:prstGeom prst="rect">
            <a:avLst/>
          </a:prstGeom>
        </p:spPr>
        <p:txBody>
          <a:bodyPr lIns="0" tIns="0" rIns="0" bIns="0" anchor="ctr">
            <a:spAutoFit/>
          </a:bodyPr>
          <a:lstStyle/>
          <a:p>
            <a:endParaRPr lang="en-US" sz="2400" b="0" strike="noStrike" spc="-1">
              <a:solidFill>
                <a:srgbClr val="000000"/>
              </a:solidFill>
              <a:latin typeface="Times New Roman"/>
            </a:endParaRPr>
          </a:p>
        </p:txBody>
      </p:sp>
      <p:sp>
        <p:nvSpPr>
          <p:cNvPr id="236" name="PlaceHolder 2"/>
          <p:cNvSpPr>
            <a:spLocks noGrp="1"/>
          </p:cNvSpPr>
          <p:nvPr>
            <p:ph type="body"/>
          </p:nvPr>
        </p:nvSpPr>
        <p:spPr>
          <a:xfrm>
            <a:off x="1042920" y="2324160"/>
            <a:ext cx="677664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
        <p:nvSpPr>
          <p:cNvPr id="237" name="PlaceHolder 3"/>
          <p:cNvSpPr>
            <a:spLocks noGrp="1"/>
          </p:cNvSpPr>
          <p:nvPr>
            <p:ph type="body"/>
          </p:nvPr>
        </p:nvSpPr>
        <p:spPr>
          <a:xfrm>
            <a:off x="1042920" y="4156560"/>
            <a:ext cx="677664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38" name="PlaceHolder 1"/>
          <p:cNvSpPr>
            <a:spLocks noGrp="1"/>
          </p:cNvSpPr>
          <p:nvPr>
            <p:ph type="title"/>
          </p:nvPr>
        </p:nvSpPr>
        <p:spPr>
          <a:xfrm>
            <a:off x="1042920" y="1027080"/>
            <a:ext cx="7024320" cy="1142640"/>
          </a:xfrm>
          <a:prstGeom prst="rect">
            <a:avLst/>
          </a:prstGeom>
        </p:spPr>
        <p:txBody>
          <a:bodyPr lIns="0" tIns="0" rIns="0" bIns="0" anchor="ctr">
            <a:spAutoFit/>
          </a:bodyPr>
          <a:lstStyle/>
          <a:p>
            <a:endParaRPr lang="en-US" sz="2400" b="0" strike="noStrike" spc="-1">
              <a:solidFill>
                <a:srgbClr val="000000"/>
              </a:solidFill>
              <a:latin typeface="Times New Roman"/>
            </a:endParaRPr>
          </a:p>
        </p:txBody>
      </p:sp>
      <p:sp>
        <p:nvSpPr>
          <p:cNvPr id="239" name="PlaceHolder 2"/>
          <p:cNvSpPr>
            <a:spLocks noGrp="1"/>
          </p:cNvSpPr>
          <p:nvPr>
            <p:ph type="body"/>
          </p:nvPr>
        </p:nvSpPr>
        <p:spPr>
          <a:xfrm>
            <a:off x="1042920" y="2324160"/>
            <a:ext cx="330696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
        <p:nvSpPr>
          <p:cNvPr id="240" name="PlaceHolder 3"/>
          <p:cNvSpPr>
            <a:spLocks noGrp="1"/>
          </p:cNvSpPr>
          <p:nvPr>
            <p:ph type="body"/>
          </p:nvPr>
        </p:nvSpPr>
        <p:spPr>
          <a:xfrm>
            <a:off x="4515480" y="2324160"/>
            <a:ext cx="330696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
        <p:nvSpPr>
          <p:cNvPr id="241" name="PlaceHolder 4"/>
          <p:cNvSpPr>
            <a:spLocks noGrp="1"/>
          </p:cNvSpPr>
          <p:nvPr>
            <p:ph type="body"/>
          </p:nvPr>
        </p:nvSpPr>
        <p:spPr>
          <a:xfrm>
            <a:off x="1042920" y="4156560"/>
            <a:ext cx="330696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
        <p:nvSpPr>
          <p:cNvPr id="242" name="PlaceHolder 5"/>
          <p:cNvSpPr>
            <a:spLocks noGrp="1"/>
          </p:cNvSpPr>
          <p:nvPr>
            <p:ph type="body"/>
          </p:nvPr>
        </p:nvSpPr>
        <p:spPr>
          <a:xfrm>
            <a:off x="4515480" y="4156560"/>
            <a:ext cx="330696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1042920" y="1027080"/>
            <a:ext cx="7024320" cy="1142640"/>
          </a:xfrm>
          <a:prstGeom prst="rect">
            <a:avLst/>
          </a:prstGeom>
        </p:spPr>
        <p:txBody>
          <a:bodyPr lIns="0" tIns="0" rIns="0" bIns="0" anchor="ctr">
            <a:spAutoFit/>
          </a:bodyPr>
          <a:lstStyle/>
          <a:p>
            <a:endParaRPr lang="en-US" sz="2400" b="0" strike="noStrike" spc="-1">
              <a:solidFill>
                <a:srgbClr val="000000"/>
              </a:solidFill>
              <a:latin typeface="Times New Roman"/>
            </a:endParaRPr>
          </a:p>
        </p:txBody>
      </p:sp>
      <p:sp>
        <p:nvSpPr>
          <p:cNvPr id="244" name="PlaceHolder 2"/>
          <p:cNvSpPr>
            <a:spLocks noGrp="1"/>
          </p:cNvSpPr>
          <p:nvPr>
            <p:ph type="body"/>
          </p:nvPr>
        </p:nvSpPr>
        <p:spPr>
          <a:xfrm>
            <a:off x="1042920" y="2324160"/>
            <a:ext cx="218196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
        <p:nvSpPr>
          <p:cNvPr id="245" name="PlaceHolder 3"/>
          <p:cNvSpPr>
            <a:spLocks noGrp="1"/>
          </p:cNvSpPr>
          <p:nvPr>
            <p:ph type="body"/>
          </p:nvPr>
        </p:nvSpPr>
        <p:spPr>
          <a:xfrm>
            <a:off x="3334320" y="2324160"/>
            <a:ext cx="218196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
        <p:nvSpPr>
          <p:cNvPr id="246" name="PlaceHolder 4"/>
          <p:cNvSpPr>
            <a:spLocks noGrp="1"/>
          </p:cNvSpPr>
          <p:nvPr>
            <p:ph type="body"/>
          </p:nvPr>
        </p:nvSpPr>
        <p:spPr>
          <a:xfrm>
            <a:off x="5625720" y="2324160"/>
            <a:ext cx="218196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
        <p:nvSpPr>
          <p:cNvPr id="247" name="PlaceHolder 5"/>
          <p:cNvSpPr>
            <a:spLocks noGrp="1"/>
          </p:cNvSpPr>
          <p:nvPr>
            <p:ph type="body"/>
          </p:nvPr>
        </p:nvSpPr>
        <p:spPr>
          <a:xfrm>
            <a:off x="1042920" y="4156560"/>
            <a:ext cx="218196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
        <p:nvSpPr>
          <p:cNvPr id="248" name="PlaceHolder 6"/>
          <p:cNvSpPr>
            <a:spLocks noGrp="1"/>
          </p:cNvSpPr>
          <p:nvPr>
            <p:ph type="body"/>
          </p:nvPr>
        </p:nvSpPr>
        <p:spPr>
          <a:xfrm>
            <a:off x="3334320" y="4156560"/>
            <a:ext cx="218196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
        <p:nvSpPr>
          <p:cNvPr id="249" name="PlaceHolder 7"/>
          <p:cNvSpPr>
            <a:spLocks noGrp="1"/>
          </p:cNvSpPr>
          <p:nvPr>
            <p:ph type="body"/>
          </p:nvPr>
        </p:nvSpPr>
        <p:spPr>
          <a:xfrm>
            <a:off x="5625720" y="4156560"/>
            <a:ext cx="218196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1042920" y="1027080"/>
            <a:ext cx="7024320" cy="1142640"/>
          </a:xfrm>
          <a:prstGeom prst="rect">
            <a:avLst/>
          </a:prstGeom>
        </p:spPr>
        <p:txBody>
          <a:bodyPr lIns="0" tIns="0" rIns="0" bIns="0" anchor="ctr">
            <a:spAutoFit/>
          </a:bodyPr>
          <a:lstStyle/>
          <a:p>
            <a:endParaRPr lang="en-US" sz="2400" b="0" strike="noStrike" spc="-1">
              <a:solidFill>
                <a:srgbClr val="000000"/>
              </a:solidFill>
              <a:latin typeface="Times New Roman"/>
            </a:endParaRPr>
          </a:p>
        </p:txBody>
      </p:sp>
      <p:sp>
        <p:nvSpPr>
          <p:cNvPr id="52" name="PlaceHolder 2"/>
          <p:cNvSpPr>
            <a:spLocks noGrp="1"/>
          </p:cNvSpPr>
          <p:nvPr>
            <p:ph type="body"/>
          </p:nvPr>
        </p:nvSpPr>
        <p:spPr>
          <a:xfrm>
            <a:off x="1042920" y="2324160"/>
            <a:ext cx="3306960" cy="3507840"/>
          </a:xfrm>
          <a:prstGeom prst="rect">
            <a:avLst/>
          </a:prstGeom>
        </p:spPr>
        <p:txBody>
          <a:bodyPr lIns="0" tIns="0" rIns="0" bIns="0">
            <a:normAutofit/>
          </a:bodyPr>
          <a:lstStyle/>
          <a:p>
            <a:endParaRPr lang="en-US" sz="2400" b="0" strike="noStrike" spc="-1">
              <a:solidFill>
                <a:srgbClr val="3E3D2D"/>
              </a:solidFill>
              <a:latin typeface="Century Gothic"/>
            </a:endParaRPr>
          </a:p>
        </p:txBody>
      </p:sp>
      <p:sp>
        <p:nvSpPr>
          <p:cNvPr id="53" name="PlaceHolder 3"/>
          <p:cNvSpPr>
            <a:spLocks noGrp="1"/>
          </p:cNvSpPr>
          <p:nvPr>
            <p:ph type="body"/>
          </p:nvPr>
        </p:nvSpPr>
        <p:spPr>
          <a:xfrm>
            <a:off x="4515480" y="2324160"/>
            <a:ext cx="3306960" cy="3507840"/>
          </a:xfrm>
          <a:prstGeom prst="rect">
            <a:avLst/>
          </a:prstGeom>
        </p:spPr>
        <p:txBody>
          <a:bodyPr lIns="0" tIns="0" rIns="0" bIns="0">
            <a:normAutofit/>
          </a:bodyPr>
          <a:lstStyle/>
          <a:p>
            <a:endParaRPr lang="en-US" sz="2400" b="0" strike="noStrike" spc="-1">
              <a:solidFill>
                <a:srgbClr val="3E3D2D"/>
              </a:solidFill>
              <a:latin typeface="Century Gothic"/>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4" name="PlaceHolder 1"/>
          <p:cNvSpPr>
            <a:spLocks noGrp="1"/>
          </p:cNvSpPr>
          <p:nvPr>
            <p:ph type="title"/>
          </p:nvPr>
        </p:nvSpPr>
        <p:spPr>
          <a:xfrm>
            <a:off x="1042920" y="1027080"/>
            <a:ext cx="7024320" cy="1142640"/>
          </a:xfrm>
          <a:prstGeom prst="rect">
            <a:avLst/>
          </a:prstGeom>
        </p:spPr>
        <p:txBody>
          <a:bodyPr lIns="0" tIns="0" rIns="0" bIns="0" anchor="ctr">
            <a:spAutoFit/>
          </a:bodyPr>
          <a:lstStyle/>
          <a:p>
            <a:endParaRPr lang="en-US" sz="2400" b="0" strike="noStrike" spc="-1">
              <a:solidFill>
                <a:srgbClr val="000000"/>
              </a:solidFill>
              <a:latin typeface="Times New Roman"/>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5" name="PlaceHolder 1"/>
          <p:cNvSpPr>
            <a:spLocks noGrp="1"/>
          </p:cNvSpPr>
          <p:nvPr>
            <p:ph type="subTitle"/>
          </p:nvPr>
        </p:nvSpPr>
        <p:spPr>
          <a:xfrm>
            <a:off x="1042920" y="1027080"/>
            <a:ext cx="7024320" cy="529776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1042920" y="1027080"/>
            <a:ext cx="7024320" cy="1142640"/>
          </a:xfrm>
          <a:prstGeom prst="rect">
            <a:avLst/>
          </a:prstGeom>
        </p:spPr>
        <p:txBody>
          <a:bodyPr lIns="0" tIns="0" rIns="0" bIns="0" anchor="ctr">
            <a:spAutoFit/>
          </a:bodyPr>
          <a:lstStyle/>
          <a:p>
            <a:endParaRPr lang="en-US" sz="2400" b="0" strike="noStrike" spc="-1">
              <a:solidFill>
                <a:srgbClr val="000000"/>
              </a:solidFill>
              <a:latin typeface="Times New Roman"/>
            </a:endParaRPr>
          </a:p>
        </p:txBody>
      </p:sp>
      <p:sp>
        <p:nvSpPr>
          <p:cNvPr id="57" name="PlaceHolder 2"/>
          <p:cNvSpPr>
            <a:spLocks noGrp="1"/>
          </p:cNvSpPr>
          <p:nvPr>
            <p:ph type="body"/>
          </p:nvPr>
        </p:nvSpPr>
        <p:spPr>
          <a:xfrm>
            <a:off x="1042920" y="2324160"/>
            <a:ext cx="330696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
        <p:nvSpPr>
          <p:cNvPr id="58" name="PlaceHolder 3"/>
          <p:cNvSpPr>
            <a:spLocks noGrp="1"/>
          </p:cNvSpPr>
          <p:nvPr>
            <p:ph type="body"/>
          </p:nvPr>
        </p:nvSpPr>
        <p:spPr>
          <a:xfrm>
            <a:off x="4515480" y="2324160"/>
            <a:ext cx="3306960" cy="3507840"/>
          </a:xfrm>
          <a:prstGeom prst="rect">
            <a:avLst/>
          </a:prstGeom>
        </p:spPr>
        <p:txBody>
          <a:bodyPr lIns="0" tIns="0" rIns="0" bIns="0">
            <a:normAutofit/>
          </a:bodyPr>
          <a:lstStyle/>
          <a:p>
            <a:endParaRPr lang="en-US" sz="2400" b="0" strike="noStrike" spc="-1">
              <a:solidFill>
                <a:srgbClr val="3E3D2D"/>
              </a:solidFill>
              <a:latin typeface="Century Gothic"/>
            </a:endParaRPr>
          </a:p>
        </p:txBody>
      </p:sp>
      <p:sp>
        <p:nvSpPr>
          <p:cNvPr id="59" name="PlaceHolder 4"/>
          <p:cNvSpPr>
            <a:spLocks noGrp="1"/>
          </p:cNvSpPr>
          <p:nvPr>
            <p:ph type="body"/>
          </p:nvPr>
        </p:nvSpPr>
        <p:spPr>
          <a:xfrm>
            <a:off x="1042920" y="4156560"/>
            <a:ext cx="330696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1042920" y="1027080"/>
            <a:ext cx="7024320" cy="1142640"/>
          </a:xfrm>
          <a:prstGeom prst="rect">
            <a:avLst/>
          </a:prstGeom>
        </p:spPr>
        <p:txBody>
          <a:bodyPr lIns="0" tIns="0" rIns="0" bIns="0" anchor="ctr">
            <a:spAutoFit/>
          </a:bodyPr>
          <a:lstStyle/>
          <a:p>
            <a:endParaRPr lang="en-US" sz="2400" b="0" strike="noStrike" spc="-1">
              <a:solidFill>
                <a:srgbClr val="000000"/>
              </a:solidFill>
              <a:latin typeface="Times New Roman"/>
            </a:endParaRPr>
          </a:p>
        </p:txBody>
      </p:sp>
      <p:sp>
        <p:nvSpPr>
          <p:cNvPr id="61" name="PlaceHolder 2"/>
          <p:cNvSpPr>
            <a:spLocks noGrp="1"/>
          </p:cNvSpPr>
          <p:nvPr>
            <p:ph type="body"/>
          </p:nvPr>
        </p:nvSpPr>
        <p:spPr>
          <a:xfrm>
            <a:off x="1042920" y="2324160"/>
            <a:ext cx="3306960" cy="3507840"/>
          </a:xfrm>
          <a:prstGeom prst="rect">
            <a:avLst/>
          </a:prstGeom>
        </p:spPr>
        <p:txBody>
          <a:bodyPr lIns="0" tIns="0" rIns="0" bIns="0">
            <a:normAutofit/>
          </a:bodyPr>
          <a:lstStyle/>
          <a:p>
            <a:endParaRPr lang="en-US" sz="2400" b="0" strike="noStrike" spc="-1">
              <a:solidFill>
                <a:srgbClr val="3E3D2D"/>
              </a:solidFill>
              <a:latin typeface="Century Gothic"/>
            </a:endParaRPr>
          </a:p>
        </p:txBody>
      </p:sp>
      <p:sp>
        <p:nvSpPr>
          <p:cNvPr id="62" name="PlaceHolder 3"/>
          <p:cNvSpPr>
            <a:spLocks noGrp="1"/>
          </p:cNvSpPr>
          <p:nvPr>
            <p:ph type="body"/>
          </p:nvPr>
        </p:nvSpPr>
        <p:spPr>
          <a:xfrm>
            <a:off x="4515480" y="2324160"/>
            <a:ext cx="330696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
        <p:nvSpPr>
          <p:cNvPr id="63" name="PlaceHolder 4"/>
          <p:cNvSpPr>
            <a:spLocks noGrp="1"/>
          </p:cNvSpPr>
          <p:nvPr>
            <p:ph type="body"/>
          </p:nvPr>
        </p:nvSpPr>
        <p:spPr>
          <a:xfrm>
            <a:off x="4515480" y="4156560"/>
            <a:ext cx="330696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1042920" y="1027080"/>
            <a:ext cx="7024320" cy="1142640"/>
          </a:xfrm>
          <a:prstGeom prst="rect">
            <a:avLst/>
          </a:prstGeom>
        </p:spPr>
        <p:txBody>
          <a:bodyPr lIns="0" tIns="0" rIns="0" bIns="0" anchor="ctr">
            <a:spAutoFit/>
          </a:bodyPr>
          <a:lstStyle/>
          <a:p>
            <a:endParaRPr lang="en-US" sz="2400" b="0" strike="noStrike" spc="-1">
              <a:solidFill>
                <a:srgbClr val="000000"/>
              </a:solidFill>
              <a:latin typeface="Times New Roman"/>
            </a:endParaRPr>
          </a:p>
        </p:txBody>
      </p:sp>
      <p:sp>
        <p:nvSpPr>
          <p:cNvPr id="65" name="PlaceHolder 2"/>
          <p:cNvSpPr>
            <a:spLocks noGrp="1"/>
          </p:cNvSpPr>
          <p:nvPr>
            <p:ph type="body"/>
          </p:nvPr>
        </p:nvSpPr>
        <p:spPr>
          <a:xfrm>
            <a:off x="1042920" y="2324160"/>
            <a:ext cx="330696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
        <p:nvSpPr>
          <p:cNvPr id="66" name="PlaceHolder 3"/>
          <p:cNvSpPr>
            <a:spLocks noGrp="1"/>
          </p:cNvSpPr>
          <p:nvPr>
            <p:ph type="body"/>
          </p:nvPr>
        </p:nvSpPr>
        <p:spPr>
          <a:xfrm>
            <a:off x="4515480" y="2324160"/>
            <a:ext cx="330696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
        <p:nvSpPr>
          <p:cNvPr id="67" name="PlaceHolder 4"/>
          <p:cNvSpPr>
            <a:spLocks noGrp="1"/>
          </p:cNvSpPr>
          <p:nvPr>
            <p:ph type="body"/>
          </p:nvPr>
        </p:nvSpPr>
        <p:spPr>
          <a:xfrm>
            <a:off x="1042920" y="4156560"/>
            <a:ext cx="6776640" cy="1672920"/>
          </a:xfrm>
          <a:prstGeom prst="rect">
            <a:avLst/>
          </a:prstGeom>
        </p:spPr>
        <p:txBody>
          <a:bodyPr lIns="0" tIns="0" rIns="0" bIns="0">
            <a:normAutofit/>
          </a:bodyPr>
          <a:lstStyle/>
          <a:p>
            <a:endParaRPr lang="en-US" sz="2400" b="0" strike="noStrike" spc="-1">
              <a:solidFill>
                <a:srgbClr val="3E3D2D"/>
              </a:solidFill>
              <a:latin typeface="Century Gothic"/>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7" name="Group 1"/>
          <p:cNvGrpSpPr/>
          <p:nvPr/>
        </p:nvGrpSpPr>
        <p:grpSpPr>
          <a:xfrm>
            <a:off x="-566640" y="0"/>
            <a:ext cx="10458360" cy="7116840"/>
            <a:chOff x="-566640" y="0"/>
            <a:chExt cx="10458360" cy="7116840"/>
          </a:xfrm>
        </p:grpSpPr>
        <p:grpSp>
          <p:nvGrpSpPr>
            <p:cNvPr id="48" name="Group 2"/>
            <p:cNvGrpSpPr/>
            <p:nvPr/>
          </p:nvGrpSpPr>
          <p:grpSpPr>
            <a:xfrm>
              <a:off x="77760" y="0"/>
              <a:ext cx="9144000" cy="6858000"/>
              <a:chOff x="77760" y="0"/>
              <a:chExt cx="9144000" cy="6858000"/>
            </a:xfrm>
          </p:grpSpPr>
          <p:grpSp>
            <p:nvGrpSpPr>
              <p:cNvPr id="2" name="Group 3"/>
              <p:cNvGrpSpPr/>
              <p:nvPr/>
            </p:nvGrpSpPr>
            <p:grpSpPr>
              <a:xfrm>
                <a:off x="77760" y="0"/>
                <a:ext cx="2514240" cy="6857640"/>
                <a:chOff x="77760" y="0"/>
                <a:chExt cx="2514240" cy="6857640"/>
              </a:xfrm>
            </p:grpSpPr>
            <p:sp>
              <p:nvSpPr>
                <p:cNvPr id="3" name="CustomShape 4"/>
                <p:cNvSpPr/>
                <p:nvPr/>
              </p:nvSpPr>
              <p:spPr>
                <a:xfrm>
                  <a:off x="992160" y="0"/>
                  <a:ext cx="1599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4" name="CustomShape 5"/>
                <p:cNvSpPr/>
                <p:nvPr/>
              </p:nvSpPr>
              <p:spPr>
                <a:xfrm>
                  <a:off x="77760" y="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5" name="CustomShape 6"/>
                <p:cNvSpPr/>
                <p:nvPr/>
              </p:nvSpPr>
              <p:spPr>
                <a:xfrm>
                  <a:off x="306360" y="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grpSp>
            <p:nvGrpSpPr>
              <p:cNvPr id="6" name="Group 7"/>
              <p:cNvGrpSpPr/>
              <p:nvPr/>
            </p:nvGrpSpPr>
            <p:grpSpPr>
              <a:xfrm>
                <a:off x="500040" y="0"/>
                <a:ext cx="2514240" cy="6857640"/>
                <a:chOff x="500040" y="0"/>
                <a:chExt cx="2514240" cy="6857640"/>
              </a:xfrm>
            </p:grpSpPr>
            <p:sp>
              <p:nvSpPr>
                <p:cNvPr id="7" name="CustomShape 8"/>
                <p:cNvSpPr/>
                <p:nvPr/>
              </p:nvSpPr>
              <p:spPr>
                <a:xfrm>
                  <a:off x="1414440" y="0"/>
                  <a:ext cx="1599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8" name="CustomShape 9"/>
                <p:cNvSpPr/>
                <p:nvPr/>
              </p:nvSpPr>
              <p:spPr>
                <a:xfrm>
                  <a:off x="500040" y="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9" name="CustomShape 10"/>
                <p:cNvSpPr/>
                <p:nvPr/>
              </p:nvSpPr>
              <p:spPr>
                <a:xfrm>
                  <a:off x="728640" y="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grpSp>
            <p:nvGrpSpPr>
              <p:cNvPr id="10" name="Group 11"/>
              <p:cNvGrpSpPr/>
              <p:nvPr/>
            </p:nvGrpSpPr>
            <p:grpSpPr>
              <a:xfrm>
                <a:off x="6707520" y="360"/>
                <a:ext cx="2514240" cy="6857640"/>
                <a:chOff x="6707520" y="360"/>
                <a:chExt cx="2514240" cy="6857640"/>
              </a:xfrm>
            </p:grpSpPr>
            <p:sp>
              <p:nvSpPr>
                <p:cNvPr id="11" name="CustomShape 12"/>
                <p:cNvSpPr/>
                <p:nvPr/>
              </p:nvSpPr>
              <p:spPr>
                <a:xfrm rot="10800000">
                  <a:off x="6707520" y="360"/>
                  <a:ext cx="1599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12" name="CustomShape 13"/>
                <p:cNvSpPr/>
                <p:nvPr/>
              </p:nvSpPr>
              <p:spPr>
                <a:xfrm rot="10800000">
                  <a:off x="8764920" y="36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13" name="CustomShape 14"/>
                <p:cNvSpPr/>
                <p:nvPr/>
              </p:nvSpPr>
              <p:spPr>
                <a:xfrm rot="10800000">
                  <a:off x="8231400" y="36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sp>
            <p:nvSpPr>
              <p:cNvPr id="14" name="CustomShape 15"/>
              <p:cNvSpPr/>
              <p:nvPr/>
            </p:nvSpPr>
            <p:spPr>
              <a:xfrm>
                <a:off x="3887640" y="0"/>
                <a:ext cx="28191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15" name="CustomShape 16"/>
              <p:cNvSpPr/>
              <p:nvPr/>
            </p:nvSpPr>
            <p:spPr>
              <a:xfrm>
                <a:off x="2973240" y="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16" name="CustomShape 17"/>
              <p:cNvSpPr/>
              <p:nvPr/>
            </p:nvSpPr>
            <p:spPr>
              <a:xfrm>
                <a:off x="3201840" y="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sp>
          <p:nvSpPr>
            <p:cNvPr id="17" name="CustomShape 18"/>
            <p:cNvSpPr/>
            <p:nvPr/>
          </p:nvSpPr>
          <p:spPr>
            <a:xfrm>
              <a:off x="65160" y="5035680"/>
              <a:ext cx="9145080" cy="1174320"/>
            </a:xfrm>
            <a:custGeom>
              <a:avLst/>
              <a:gdLst/>
              <a:ahLst/>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6480">
              <a:solidFill>
                <a:schemeClr val="bg1">
                  <a:alpha val="20000"/>
                </a:schemeClr>
              </a:solidFill>
              <a:round/>
            </a:ln>
          </p:spPr>
          <p:style>
            <a:lnRef idx="1">
              <a:schemeClr val="accent1"/>
            </a:lnRef>
            <a:fillRef idx="0">
              <a:schemeClr val="accent1"/>
            </a:fillRef>
            <a:effectRef idx="0">
              <a:schemeClr val="accent1"/>
            </a:effectRef>
            <a:fontRef idx="minor"/>
          </p:style>
        </p:sp>
        <p:sp>
          <p:nvSpPr>
            <p:cNvPr id="18" name="CustomShape 19"/>
            <p:cNvSpPr/>
            <p:nvPr/>
          </p:nvSpPr>
          <p:spPr>
            <a:xfrm>
              <a:off x="65160" y="3467160"/>
              <a:ext cx="9145080" cy="890280"/>
            </a:xfrm>
            <a:custGeom>
              <a:avLst/>
              <a:gdLst/>
              <a:ahLst/>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6480">
              <a:solidFill>
                <a:schemeClr val="bg1">
                  <a:alpha val="20000"/>
                </a:schemeClr>
              </a:solidFill>
              <a:round/>
            </a:ln>
          </p:spPr>
          <p:style>
            <a:lnRef idx="1">
              <a:schemeClr val="accent1"/>
            </a:lnRef>
            <a:fillRef idx="0">
              <a:schemeClr val="accent1"/>
            </a:fillRef>
            <a:effectRef idx="0">
              <a:schemeClr val="accent1"/>
            </a:effectRef>
            <a:fontRef idx="minor"/>
          </p:style>
        </p:sp>
        <p:sp>
          <p:nvSpPr>
            <p:cNvPr id="19" name="CustomShape 20"/>
            <p:cNvSpPr/>
            <p:nvPr/>
          </p:nvSpPr>
          <p:spPr>
            <a:xfrm>
              <a:off x="54000" y="5640480"/>
              <a:ext cx="3004920" cy="1211040"/>
            </a:xfrm>
            <a:custGeom>
              <a:avLst/>
              <a:gdLst/>
              <a:ahLst/>
              <a:cxnLst/>
              <a:rect l="l" t="t" r="r" b="b"/>
              <a:pathLst>
                <a:path w="3004457" h="1211283">
                  <a:moveTo>
                    <a:pt x="0" y="0"/>
                  </a:moveTo>
                  <a:cubicBezTo>
                    <a:pt x="1103415" y="501732"/>
                    <a:pt x="2206831" y="1003465"/>
                    <a:pt x="3004457" y="1211283"/>
                  </a:cubicBezTo>
                </a:path>
              </a:pathLst>
            </a:custGeom>
            <a:noFill/>
            <a:ln w="6480">
              <a:solidFill>
                <a:schemeClr val="bg1">
                  <a:alpha val="20000"/>
                </a:schemeClr>
              </a:solidFill>
              <a:round/>
            </a:ln>
          </p:spPr>
          <p:style>
            <a:lnRef idx="1">
              <a:schemeClr val="accent1"/>
            </a:lnRef>
            <a:fillRef idx="0">
              <a:schemeClr val="accent1"/>
            </a:fillRef>
            <a:effectRef idx="0">
              <a:schemeClr val="accent1"/>
            </a:effectRef>
            <a:fontRef idx="minor"/>
          </p:style>
        </p:sp>
        <p:sp>
          <p:nvSpPr>
            <p:cNvPr id="20" name="CustomShape 21"/>
            <p:cNvSpPr/>
            <p:nvPr/>
          </p:nvSpPr>
          <p:spPr>
            <a:xfrm>
              <a:off x="65160" y="5284800"/>
              <a:ext cx="9145080" cy="1477440"/>
            </a:xfrm>
            <a:custGeom>
              <a:avLst/>
              <a:gdLst/>
              <a:ahLst/>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w="6480">
              <a:solidFill>
                <a:schemeClr val="bg1">
                  <a:alpha val="20000"/>
                </a:schemeClr>
              </a:solidFill>
              <a:round/>
            </a:ln>
          </p:spPr>
          <p:style>
            <a:lnRef idx="1">
              <a:schemeClr val="accent1"/>
            </a:lnRef>
            <a:fillRef idx="0">
              <a:schemeClr val="accent1"/>
            </a:fillRef>
            <a:effectRef idx="0">
              <a:schemeClr val="accent1"/>
            </a:effectRef>
            <a:fontRef idx="minor"/>
          </p:style>
        </p:sp>
        <p:sp>
          <p:nvSpPr>
            <p:cNvPr id="21" name="CustomShape 22"/>
            <p:cNvSpPr/>
            <p:nvPr/>
          </p:nvSpPr>
          <p:spPr>
            <a:xfrm>
              <a:off x="2214720" y="5132520"/>
              <a:ext cx="6982920" cy="1719000"/>
            </a:xfrm>
            <a:custGeom>
              <a:avLst/>
              <a:gdLst/>
              <a:ahLst/>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6480">
              <a:solidFill>
                <a:schemeClr val="bg1">
                  <a:alpha val="20000"/>
                </a:schemeClr>
              </a:solidFill>
              <a:round/>
            </a:ln>
          </p:spPr>
          <p:style>
            <a:lnRef idx="1">
              <a:schemeClr val="accent1"/>
            </a:lnRef>
            <a:fillRef idx="0">
              <a:schemeClr val="accent1"/>
            </a:fillRef>
            <a:effectRef idx="0">
              <a:schemeClr val="accent1"/>
            </a:effectRef>
            <a:fontRef idx="minor"/>
          </p:style>
        </p:sp>
        <p:sp>
          <p:nvSpPr>
            <p:cNvPr id="22" name="CustomShape 23"/>
            <p:cNvSpPr/>
            <p:nvPr/>
          </p:nvSpPr>
          <p:spPr>
            <a:xfrm rot="1800000">
              <a:off x="3073320" y="2858760"/>
              <a:ext cx="1601280" cy="1388880"/>
            </a:xfrm>
            <a:prstGeom prst="hexagon">
              <a:avLst>
                <a:gd name="adj" fmla="val 28544"/>
                <a:gd name="vf" fmla="val 115470"/>
              </a:avLst>
            </a:prstGeom>
            <a:solidFill>
              <a:schemeClr val="bg1">
                <a:alpha val="10000"/>
              </a:schemeClr>
            </a:solidFill>
            <a:ln w="126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23" name="CustomShape 24"/>
            <p:cNvSpPr/>
            <p:nvPr/>
          </p:nvSpPr>
          <p:spPr>
            <a:xfrm rot="1800000">
              <a:off x="3797280" y="4125600"/>
              <a:ext cx="1601280" cy="1388880"/>
            </a:xfrm>
            <a:prstGeom prst="hexagon">
              <a:avLst>
                <a:gd name="adj" fmla="val 28544"/>
                <a:gd name="vf" fmla="val 115470"/>
              </a:avLst>
            </a:prstGeom>
            <a:noFill/>
            <a:ln w="126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24" name="CustomShape 25"/>
            <p:cNvSpPr/>
            <p:nvPr/>
          </p:nvSpPr>
          <p:spPr>
            <a:xfrm rot="1800000">
              <a:off x="3806640" y="1591920"/>
              <a:ext cx="1601280" cy="1388880"/>
            </a:xfrm>
            <a:prstGeom prst="hexagon">
              <a:avLst>
                <a:gd name="adj" fmla="val 28544"/>
                <a:gd name="vf" fmla="val 115470"/>
              </a:avLst>
            </a:prstGeom>
            <a:solidFill>
              <a:schemeClr val="bg1">
                <a:alpha val="7000"/>
              </a:schemeClr>
            </a:solidFill>
            <a:ln w="12600">
              <a:solidFill>
                <a:schemeClr val="bg1">
                  <a:alpha val="8000"/>
                </a:schemeClr>
              </a:solidFill>
              <a:round/>
            </a:ln>
          </p:spPr>
          <p:style>
            <a:lnRef idx="2">
              <a:schemeClr val="accent1">
                <a:shade val="50000"/>
              </a:schemeClr>
            </a:lnRef>
            <a:fillRef idx="1">
              <a:schemeClr val="accent1"/>
            </a:fillRef>
            <a:effectRef idx="0">
              <a:schemeClr val="accent1"/>
            </a:effectRef>
            <a:fontRef idx="minor"/>
          </p:style>
        </p:sp>
        <p:sp>
          <p:nvSpPr>
            <p:cNvPr id="25" name="CustomShape 26"/>
            <p:cNvSpPr/>
            <p:nvPr/>
          </p:nvSpPr>
          <p:spPr>
            <a:xfrm rot="1800000">
              <a:off x="3054240" y="325080"/>
              <a:ext cx="1601280" cy="1388880"/>
            </a:xfrm>
            <a:prstGeom prst="hexagon">
              <a:avLst>
                <a:gd name="adj" fmla="val 28544"/>
                <a:gd name="vf" fmla="val 115470"/>
              </a:avLst>
            </a:prstGeom>
            <a:solidFill>
              <a:schemeClr val="bg1">
                <a:alpha val="4000"/>
              </a:schemeClr>
            </a:solidFill>
            <a:ln w="12600">
              <a:solidFill>
                <a:schemeClr val="bg1">
                  <a:alpha val="8000"/>
                </a:schemeClr>
              </a:solidFill>
              <a:round/>
            </a:ln>
          </p:spPr>
          <p:style>
            <a:lnRef idx="2">
              <a:schemeClr val="accent1">
                <a:shade val="50000"/>
              </a:schemeClr>
            </a:lnRef>
            <a:fillRef idx="1">
              <a:schemeClr val="accent1"/>
            </a:fillRef>
            <a:effectRef idx="0">
              <a:schemeClr val="accent1"/>
            </a:effectRef>
            <a:fontRef idx="minor"/>
          </p:style>
        </p:sp>
        <p:sp>
          <p:nvSpPr>
            <p:cNvPr id="26" name="CustomShape 27"/>
            <p:cNvSpPr/>
            <p:nvPr/>
          </p:nvSpPr>
          <p:spPr>
            <a:xfrm rot="1800000">
              <a:off x="4540320" y="5383080"/>
              <a:ext cx="1601280" cy="1388880"/>
            </a:xfrm>
            <a:prstGeom prst="hexagon">
              <a:avLst>
                <a:gd name="adj" fmla="val 28544"/>
                <a:gd name="vf" fmla="val 115470"/>
              </a:avLst>
            </a:prstGeom>
            <a:solidFill>
              <a:schemeClr val="bg1">
                <a:alpha val="6000"/>
              </a:schemeClr>
            </a:solidFill>
            <a:ln w="126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27" name="CustomShape 28"/>
            <p:cNvSpPr/>
            <p:nvPr/>
          </p:nvSpPr>
          <p:spPr>
            <a:xfrm rot="1800000">
              <a:off x="-304560" y="4201920"/>
              <a:ext cx="1261800" cy="1387080"/>
            </a:xfrm>
            <a:custGeom>
              <a:avLst/>
              <a:gdLst/>
              <a:ahLst/>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6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28" name="CustomShape 29"/>
            <p:cNvSpPr/>
            <p:nvPr/>
          </p:nvSpPr>
          <p:spPr>
            <a:xfrm rot="1800000">
              <a:off x="101520" y="5401800"/>
              <a:ext cx="1601280" cy="1388880"/>
            </a:xfrm>
            <a:prstGeom prst="hexagon">
              <a:avLst>
                <a:gd name="adj" fmla="val 28544"/>
                <a:gd name="vf" fmla="val 115470"/>
              </a:avLst>
            </a:prstGeom>
            <a:noFill/>
            <a:ln w="126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29" name="CustomShape 30"/>
            <p:cNvSpPr/>
            <p:nvPr/>
          </p:nvSpPr>
          <p:spPr>
            <a:xfrm rot="1800000">
              <a:off x="129960" y="2849400"/>
              <a:ext cx="1601280" cy="1388880"/>
            </a:xfrm>
            <a:prstGeom prst="hexagon">
              <a:avLst>
                <a:gd name="adj" fmla="val 28544"/>
                <a:gd name="vf" fmla="val 115470"/>
              </a:avLst>
            </a:prstGeom>
            <a:solidFill>
              <a:schemeClr val="bg1">
                <a:alpha val="7000"/>
              </a:schemeClr>
            </a:solidFill>
            <a:ln w="12600">
              <a:solidFill>
                <a:schemeClr val="bg1">
                  <a:alpha val="8000"/>
                </a:schemeClr>
              </a:solidFill>
              <a:round/>
            </a:ln>
          </p:spPr>
          <p:style>
            <a:lnRef idx="2">
              <a:schemeClr val="accent1">
                <a:shade val="50000"/>
              </a:schemeClr>
            </a:lnRef>
            <a:fillRef idx="1">
              <a:schemeClr val="accent1"/>
            </a:fillRef>
            <a:effectRef idx="0">
              <a:schemeClr val="accent1"/>
            </a:effectRef>
            <a:fontRef idx="minor"/>
          </p:style>
        </p:sp>
        <p:sp>
          <p:nvSpPr>
            <p:cNvPr id="30" name="CustomShape 31"/>
            <p:cNvSpPr/>
            <p:nvPr/>
          </p:nvSpPr>
          <p:spPr>
            <a:xfrm rot="1800000">
              <a:off x="853920" y="4125600"/>
              <a:ext cx="1601280" cy="1388880"/>
            </a:xfrm>
            <a:prstGeom prst="hexagon">
              <a:avLst>
                <a:gd name="adj" fmla="val 28544"/>
                <a:gd name="vf" fmla="val 115470"/>
              </a:avLst>
            </a:prstGeom>
            <a:noFill/>
            <a:ln w="126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31" name="CustomShape 32"/>
            <p:cNvSpPr/>
            <p:nvPr/>
          </p:nvSpPr>
          <p:spPr>
            <a:xfrm rot="1800000">
              <a:off x="1587240" y="5411520"/>
              <a:ext cx="1601280" cy="1388880"/>
            </a:xfrm>
            <a:prstGeom prst="hexagon">
              <a:avLst>
                <a:gd name="adj" fmla="val 28544"/>
                <a:gd name="vf" fmla="val 115470"/>
              </a:avLst>
            </a:prstGeom>
            <a:noFill/>
            <a:ln w="126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32" name="CustomShape 33"/>
            <p:cNvSpPr/>
            <p:nvPr/>
          </p:nvSpPr>
          <p:spPr>
            <a:xfrm rot="1800000">
              <a:off x="1606320" y="2858760"/>
              <a:ext cx="1601280" cy="1388880"/>
            </a:xfrm>
            <a:prstGeom prst="hexagon">
              <a:avLst>
                <a:gd name="adj" fmla="val 28544"/>
                <a:gd name="vf" fmla="val 115470"/>
              </a:avLst>
            </a:prstGeom>
            <a:solidFill>
              <a:schemeClr val="bg1">
                <a:alpha val="7000"/>
              </a:schemeClr>
            </a:solidFill>
            <a:ln w="12600">
              <a:solidFill>
                <a:schemeClr val="bg1">
                  <a:alpha val="8000"/>
                </a:schemeClr>
              </a:solidFill>
              <a:round/>
            </a:ln>
          </p:spPr>
          <p:style>
            <a:lnRef idx="2">
              <a:schemeClr val="accent1">
                <a:shade val="50000"/>
              </a:schemeClr>
            </a:lnRef>
            <a:fillRef idx="1">
              <a:schemeClr val="accent1"/>
            </a:fillRef>
            <a:effectRef idx="0">
              <a:schemeClr val="accent1"/>
            </a:effectRef>
            <a:fontRef idx="minor"/>
          </p:style>
        </p:sp>
        <p:sp>
          <p:nvSpPr>
            <p:cNvPr id="33" name="CustomShape 34"/>
            <p:cNvSpPr/>
            <p:nvPr/>
          </p:nvSpPr>
          <p:spPr>
            <a:xfrm rot="1800000">
              <a:off x="873000" y="1563480"/>
              <a:ext cx="1601280" cy="1388880"/>
            </a:xfrm>
            <a:prstGeom prst="hexagon">
              <a:avLst>
                <a:gd name="adj" fmla="val 28544"/>
                <a:gd name="vf" fmla="val 115470"/>
              </a:avLst>
            </a:prstGeom>
            <a:noFill/>
            <a:ln w="126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34" name="CustomShape 35"/>
            <p:cNvSpPr/>
            <p:nvPr/>
          </p:nvSpPr>
          <p:spPr>
            <a:xfrm rot="1800000">
              <a:off x="6884640" y="4144680"/>
              <a:ext cx="1599840" cy="1388880"/>
            </a:xfrm>
            <a:prstGeom prst="hexagon">
              <a:avLst>
                <a:gd name="adj" fmla="val 28544"/>
                <a:gd name="vf" fmla="val 115470"/>
              </a:avLst>
            </a:prstGeom>
            <a:solidFill>
              <a:schemeClr val="bg1">
                <a:alpha val="10000"/>
              </a:schemeClr>
            </a:solidFill>
            <a:ln w="126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35" name="CustomShape 36"/>
            <p:cNvSpPr/>
            <p:nvPr/>
          </p:nvSpPr>
          <p:spPr>
            <a:xfrm rot="1800000">
              <a:off x="7627680" y="5420880"/>
              <a:ext cx="1599840" cy="1388880"/>
            </a:xfrm>
            <a:prstGeom prst="hexagon">
              <a:avLst>
                <a:gd name="adj" fmla="val 28544"/>
                <a:gd name="vf" fmla="val 115470"/>
              </a:avLst>
            </a:prstGeom>
            <a:noFill/>
            <a:ln w="126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36" name="CustomShape 37"/>
            <p:cNvSpPr/>
            <p:nvPr/>
          </p:nvSpPr>
          <p:spPr>
            <a:xfrm rot="1800000">
              <a:off x="7627680" y="2868480"/>
              <a:ext cx="1599840" cy="1388880"/>
            </a:xfrm>
            <a:prstGeom prst="hexagon">
              <a:avLst>
                <a:gd name="adj" fmla="val 28544"/>
                <a:gd name="vf" fmla="val 115470"/>
              </a:avLst>
            </a:prstGeom>
            <a:solidFill>
              <a:schemeClr val="bg1">
                <a:alpha val="7000"/>
              </a:schemeClr>
            </a:solidFill>
            <a:ln w="12600">
              <a:solidFill>
                <a:schemeClr val="bg1">
                  <a:alpha val="8000"/>
                </a:schemeClr>
              </a:solidFill>
              <a:round/>
            </a:ln>
          </p:spPr>
          <p:style>
            <a:lnRef idx="2">
              <a:schemeClr val="accent1">
                <a:shade val="50000"/>
              </a:schemeClr>
            </a:lnRef>
            <a:fillRef idx="1">
              <a:schemeClr val="accent1"/>
            </a:fillRef>
            <a:effectRef idx="0">
              <a:schemeClr val="accent1"/>
            </a:effectRef>
            <a:fontRef idx="minor"/>
          </p:style>
        </p:sp>
        <p:sp>
          <p:nvSpPr>
            <p:cNvPr id="37" name="CustomShape 38"/>
            <p:cNvSpPr/>
            <p:nvPr/>
          </p:nvSpPr>
          <p:spPr>
            <a:xfrm rot="1800000">
              <a:off x="8385120" y="4055760"/>
              <a:ext cx="1242720" cy="1387080"/>
            </a:xfrm>
            <a:custGeom>
              <a:avLst/>
              <a:gdLst/>
              <a:ahLst/>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6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38" name="CustomShape 39"/>
            <p:cNvSpPr/>
            <p:nvPr/>
          </p:nvSpPr>
          <p:spPr>
            <a:xfrm rot="1800000">
              <a:off x="8385120" y="1510920"/>
              <a:ext cx="1240920" cy="1388880"/>
            </a:xfrm>
            <a:custGeom>
              <a:avLst/>
              <a:gdLst/>
              <a:ahLst/>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noFill/>
            <a:ln w="126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grpSp>
      <p:sp>
        <p:nvSpPr>
          <p:cNvPr id="39" name="CustomShape 40"/>
          <p:cNvSpPr/>
          <p:nvPr/>
        </p:nvSpPr>
        <p:spPr>
          <a:xfrm>
            <a:off x="457200" y="333360"/>
            <a:ext cx="8229240" cy="6186240"/>
          </a:xfrm>
          <a:prstGeom prst="rect">
            <a:avLst/>
          </a:prstGeom>
          <a:solidFill>
            <a:schemeClr val="bg1"/>
          </a:solidFill>
          <a:ln w="6480">
            <a:solidFill>
              <a:schemeClr val="tx1"/>
            </a:solidFill>
            <a:round/>
          </a:ln>
        </p:spPr>
        <p:style>
          <a:lnRef idx="2">
            <a:schemeClr val="accent1">
              <a:shade val="50000"/>
            </a:schemeClr>
          </a:lnRef>
          <a:fillRef idx="1">
            <a:schemeClr val="accent1"/>
          </a:fillRef>
          <a:effectRef idx="0">
            <a:schemeClr val="accent1"/>
          </a:effectRef>
          <a:fontRef idx="minor"/>
        </p:style>
      </p:sp>
      <p:sp>
        <p:nvSpPr>
          <p:cNvPr id="40" name="CustomShape 41"/>
          <p:cNvSpPr/>
          <p:nvPr/>
        </p:nvSpPr>
        <p:spPr>
          <a:xfrm>
            <a:off x="4560840" y="-22320"/>
            <a:ext cx="3679560" cy="699840"/>
          </a:xfrm>
          <a:prstGeom prst="rect">
            <a:avLst/>
          </a:prstGeom>
          <a:solidFill>
            <a:srgbClr val="F5F5F5"/>
          </a:solidFill>
          <a:ln>
            <a:solidFill>
              <a:schemeClr val="bg2">
                <a:lumMod val="50000"/>
              </a:schemeClr>
            </a:solidFill>
            <a:round/>
          </a:ln>
        </p:spPr>
        <p:style>
          <a:lnRef idx="2">
            <a:schemeClr val="accent1">
              <a:shade val="50000"/>
            </a:schemeClr>
          </a:lnRef>
          <a:fillRef idx="1">
            <a:schemeClr val="accent1"/>
          </a:fillRef>
          <a:effectRef idx="0">
            <a:schemeClr val="accent1"/>
          </a:effectRef>
          <a:fontRef idx="minor"/>
        </p:style>
      </p:sp>
      <p:sp>
        <p:nvSpPr>
          <p:cNvPr id="41" name="CustomShape 42"/>
          <p:cNvSpPr/>
          <p:nvPr/>
        </p:nvSpPr>
        <p:spPr>
          <a:xfrm>
            <a:off x="4649760" y="-22320"/>
            <a:ext cx="3504960" cy="623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sp>
      <p:sp>
        <p:nvSpPr>
          <p:cNvPr id="42" name="PlaceHolder 43"/>
          <p:cNvSpPr>
            <a:spLocks noGrp="1"/>
          </p:cNvSpPr>
          <p:nvPr>
            <p:ph type="title"/>
          </p:nvPr>
        </p:nvSpPr>
        <p:spPr>
          <a:xfrm>
            <a:off x="1042920" y="1027080"/>
            <a:ext cx="7024320" cy="1142640"/>
          </a:xfrm>
          <a:prstGeom prst="rect">
            <a:avLst/>
          </a:prstGeom>
        </p:spPr>
        <p:txBody>
          <a:bodyPr anchor="b">
            <a:noAutofit/>
          </a:bodyPr>
          <a:lstStyle/>
          <a:p>
            <a:pPr>
              <a:lnSpc>
                <a:spcPct val="100000"/>
              </a:lnSpc>
            </a:pPr>
            <a:r>
              <a:rPr lang="en-US" sz="4000" b="0" strike="noStrike" spc="-1">
                <a:solidFill>
                  <a:srgbClr val="94C600"/>
                </a:solidFill>
                <a:latin typeface="Century Gothic"/>
              </a:rPr>
              <a:t>Click to edit Master title style</a:t>
            </a:r>
            <a:endParaRPr lang="en-US" sz="4000" b="0" strike="noStrike" spc="-1">
              <a:solidFill>
                <a:srgbClr val="000000"/>
              </a:solidFill>
              <a:latin typeface="Times New Roman"/>
            </a:endParaRPr>
          </a:p>
        </p:txBody>
      </p:sp>
      <p:sp>
        <p:nvSpPr>
          <p:cNvPr id="43" name="PlaceHolder 44"/>
          <p:cNvSpPr>
            <a:spLocks noGrp="1"/>
          </p:cNvSpPr>
          <p:nvPr>
            <p:ph type="body"/>
          </p:nvPr>
        </p:nvSpPr>
        <p:spPr>
          <a:xfrm>
            <a:off x="1042920" y="2324160"/>
            <a:ext cx="6776640" cy="3507840"/>
          </a:xfrm>
          <a:prstGeom prst="rect">
            <a:avLst/>
          </a:prstGeom>
        </p:spPr>
        <p:txBody>
          <a:bodyPr>
            <a:noAutofit/>
          </a:bodyPr>
          <a:lstStyle/>
          <a:p>
            <a:pPr marL="343080" indent="-272520">
              <a:lnSpc>
                <a:spcPct val="100000"/>
              </a:lnSpc>
              <a:spcBef>
                <a:spcPts val="479"/>
              </a:spcBef>
              <a:buClr>
                <a:srgbClr val="94C600"/>
              </a:buClr>
              <a:buSzPct val="76000"/>
              <a:buFont typeface="Wingdings 2" charset="2"/>
              <a:buChar char=""/>
            </a:pPr>
            <a:r>
              <a:rPr lang="en-US" sz="2400" b="0" strike="noStrike" spc="-1">
                <a:solidFill>
                  <a:srgbClr val="3E3D2D"/>
                </a:solidFill>
                <a:latin typeface="Century Gothic"/>
              </a:rPr>
              <a:t>Click to edit Master text styles</a:t>
            </a:r>
          </a:p>
          <a:p>
            <a:pPr marL="639720" lvl="1" indent="-272520">
              <a:lnSpc>
                <a:spcPct val="100000"/>
              </a:lnSpc>
              <a:spcBef>
                <a:spcPts val="439"/>
              </a:spcBef>
              <a:buClr>
                <a:srgbClr val="94C600"/>
              </a:buClr>
              <a:buSzPct val="76000"/>
              <a:buFont typeface="Wingdings 2" charset="2"/>
              <a:buChar char=""/>
            </a:pPr>
            <a:r>
              <a:rPr lang="en-US" sz="2200" b="0" strike="noStrike" spc="-1">
                <a:solidFill>
                  <a:srgbClr val="3E3D2D"/>
                </a:solidFill>
                <a:latin typeface="Century Gothic"/>
              </a:rPr>
              <a:t>Second level</a:t>
            </a:r>
          </a:p>
          <a:p>
            <a:pPr marL="914400" lvl="2" indent="-228240">
              <a:lnSpc>
                <a:spcPct val="100000"/>
              </a:lnSpc>
              <a:spcBef>
                <a:spcPts val="400"/>
              </a:spcBef>
              <a:buClr>
                <a:srgbClr val="94C600"/>
              </a:buClr>
              <a:buSzPct val="76000"/>
              <a:buFont typeface="Wingdings 2" charset="2"/>
              <a:buChar char=""/>
            </a:pPr>
            <a:r>
              <a:rPr lang="en-US" sz="2000" b="0" strike="noStrike" spc="-1">
                <a:solidFill>
                  <a:srgbClr val="3E3D2D"/>
                </a:solidFill>
                <a:latin typeface="Century Gothic"/>
              </a:rPr>
              <a:t>Third level</a:t>
            </a:r>
          </a:p>
          <a:p>
            <a:pPr marL="1123920" lvl="3" indent="-228240">
              <a:lnSpc>
                <a:spcPct val="100000"/>
              </a:lnSpc>
              <a:spcBef>
                <a:spcPts val="360"/>
              </a:spcBef>
              <a:buClr>
                <a:srgbClr val="94C600"/>
              </a:buClr>
              <a:buSzPct val="76000"/>
              <a:buFont typeface="Wingdings 2" charset="2"/>
              <a:buChar char=""/>
            </a:pPr>
            <a:r>
              <a:rPr lang="en-US" sz="1800" b="0" strike="noStrike" spc="-1">
                <a:solidFill>
                  <a:srgbClr val="3E3D2D"/>
                </a:solidFill>
                <a:latin typeface="Century Gothic"/>
              </a:rPr>
              <a:t>Fourth level</a:t>
            </a:r>
          </a:p>
          <a:p>
            <a:pPr marL="1325520" lvl="4" indent="-228240">
              <a:lnSpc>
                <a:spcPct val="100000"/>
              </a:lnSpc>
              <a:spcBef>
                <a:spcPts val="320"/>
              </a:spcBef>
              <a:buClr>
                <a:srgbClr val="94C600"/>
              </a:buClr>
              <a:buSzPct val="76000"/>
              <a:buFont typeface="Wingdings 2" charset="2"/>
              <a:buChar char=""/>
            </a:pPr>
            <a:r>
              <a:rPr lang="en-US" sz="1600" b="0" strike="noStrike" spc="-1">
                <a:solidFill>
                  <a:srgbClr val="3E3D2D"/>
                </a:solidFill>
                <a:latin typeface="Century Gothic"/>
              </a:rPr>
              <a:t>Fifth level</a:t>
            </a:r>
          </a:p>
        </p:txBody>
      </p:sp>
      <p:sp>
        <p:nvSpPr>
          <p:cNvPr id="44" name="PlaceHolder 45"/>
          <p:cNvSpPr>
            <a:spLocks noGrp="1"/>
          </p:cNvSpPr>
          <p:nvPr>
            <p:ph type="dt"/>
          </p:nvPr>
        </p:nvSpPr>
        <p:spPr>
          <a:xfrm>
            <a:off x="5997600" y="223920"/>
            <a:ext cx="2133360" cy="364680"/>
          </a:xfrm>
          <a:prstGeom prst="rect">
            <a:avLst/>
          </a:prstGeom>
        </p:spPr>
        <p:txBody>
          <a:bodyPr anchor="ctr">
            <a:noAutofit/>
          </a:bodyPr>
          <a:lstStyle/>
          <a:p>
            <a:pPr algn="r">
              <a:lnSpc>
                <a:spcPct val="100000"/>
              </a:lnSpc>
            </a:pPr>
            <a:fld id="{5634CED1-FC3D-460C-B124-B5ADCA03BDE1}" type="datetime1">
              <a:rPr lang="en-US" sz="1200" b="0" strike="noStrike" spc="-1">
                <a:solidFill>
                  <a:srgbClr val="FEFEFE"/>
                </a:solidFill>
                <a:latin typeface="Times New Roman"/>
              </a:rPr>
              <a:t>2/9/2023</a:t>
            </a:fld>
            <a:endParaRPr lang="en-US" sz="1200" b="0" strike="noStrike" spc="-1">
              <a:latin typeface="Times New Roman"/>
            </a:endParaRPr>
          </a:p>
        </p:txBody>
      </p:sp>
      <p:sp>
        <p:nvSpPr>
          <p:cNvPr id="45" name="PlaceHolder 46"/>
          <p:cNvSpPr>
            <a:spLocks noGrp="1"/>
          </p:cNvSpPr>
          <p:nvPr>
            <p:ph type="ftr"/>
          </p:nvPr>
        </p:nvSpPr>
        <p:spPr>
          <a:xfrm>
            <a:off x="4641840" y="5851440"/>
            <a:ext cx="3501720" cy="364680"/>
          </a:xfrm>
          <a:prstGeom prst="rect">
            <a:avLst/>
          </a:prstGeom>
        </p:spPr>
        <p:txBody>
          <a:bodyPr anchor="ctr">
            <a:noAutofit/>
          </a:bodyPr>
          <a:lstStyle/>
          <a:p>
            <a:endParaRPr lang="en-US" sz="2400" b="0" strike="noStrike" spc="-1">
              <a:latin typeface="Times New Roman"/>
            </a:endParaRPr>
          </a:p>
        </p:txBody>
      </p:sp>
      <p:sp>
        <p:nvSpPr>
          <p:cNvPr id="46" name="PlaceHolder 47"/>
          <p:cNvSpPr>
            <a:spLocks noGrp="1"/>
          </p:cNvSpPr>
          <p:nvPr>
            <p:ph type="sldNum"/>
          </p:nvPr>
        </p:nvSpPr>
        <p:spPr>
          <a:xfrm>
            <a:off x="4649760" y="223920"/>
            <a:ext cx="1331640" cy="364680"/>
          </a:xfrm>
          <a:prstGeom prst="rect">
            <a:avLst/>
          </a:prstGeom>
        </p:spPr>
        <p:txBody>
          <a:bodyPr anchor="ctr">
            <a:noAutofit/>
          </a:bodyPr>
          <a:lstStyle/>
          <a:p>
            <a:pPr>
              <a:lnSpc>
                <a:spcPct val="100000"/>
              </a:lnSpc>
            </a:pPr>
            <a:fld id="{1072CF20-A7E2-4944-B9C4-32DF0A79B32F}" type="slidenum">
              <a:rPr lang="en-US" sz="1200" b="0" strike="noStrike" spc="-1">
                <a:solidFill>
                  <a:srgbClr val="FEFEFE"/>
                </a:solidFill>
                <a:latin typeface="Times New Roman"/>
              </a:rPr>
              <a:t>‹#›</a:t>
            </a:fld>
            <a:endParaRPr lang="en-US" sz="12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3" name="Group 1"/>
          <p:cNvGrpSpPr/>
          <p:nvPr/>
        </p:nvGrpSpPr>
        <p:grpSpPr>
          <a:xfrm>
            <a:off x="-566640" y="0"/>
            <a:ext cx="10458360" cy="7116840"/>
            <a:chOff x="-566640" y="0"/>
            <a:chExt cx="10458360" cy="7116840"/>
          </a:xfrm>
        </p:grpSpPr>
        <p:grpSp>
          <p:nvGrpSpPr>
            <p:cNvPr id="84" name="Group 2"/>
            <p:cNvGrpSpPr/>
            <p:nvPr/>
          </p:nvGrpSpPr>
          <p:grpSpPr>
            <a:xfrm>
              <a:off x="77760" y="0"/>
              <a:ext cx="9144000" cy="6858000"/>
              <a:chOff x="77760" y="0"/>
              <a:chExt cx="9144000" cy="6858000"/>
            </a:xfrm>
          </p:grpSpPr>
          <p:grpSp>
            <p:nvGrpSpPr>
              <p:cNvPr id="85" name="Group 3"/>
              <p:cNvGrpSpPr/>
              <p:nvPr/>
            </p:nvGrpSpPr>
            <p:grpSpPr>
              <a:xfrm>
                <a:off x="77760" y="0"/>
                <a:ext cx="2514240" cy="6857640"/>
                <a:chOff x="77760" y="0"/>
                <a:chExt cx="2514240" cy="6857640"/>
              </a:xfrm>
            </p:grpSpPr>
            <p:sp>
              <p:nvSpPr>
                <p:cNvPr id="86" name="CustomShape 4"/>
                <p:cNvSpPr/>
                <p:nvPr/>
              </p:nvSpPr>
              <p:spPr>
                <a:xfrm>
                  <a:off x="992160" y="0"/>
                  <a:ext cx="1599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87" name="CustomShape 5"/>
                <p:cNvSpPr/>
                <p:nvPr/>
              </p:nvSpPr>
              <p:spPr>
                <a:xfrm>
                  <a:off x="77760" y="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88" name="CustomShape 6"/>
                <p:cNvSpPr/>
                <p:nvPr/>
              </p:nvSpPr>
              <p:spPr>
                <a:xfrm>
                  <a:off x="306360" y="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grpSp>
            <p:nvGrpSpPr>
              <p:cNvPr id="89" name="Group 7"/>
              <p:cNvGrpSpPr/>
              <p:nvPr/>
            </p:nvGrpSpPr>
            <p:grpSpPr>
              <a:xfrm>
                <a:off x="500040" y="0"/>
                <a:ext cx="2514240" cy="6857640"/>
                <a:chOff x="500040" y="0"/>
                <a:chExt cx="2514240" cy="6857640"/>
              </a:xfrm>
            </p:grpSpPr>
            <p:sp>
              <p:nvSpPr>
                <p:cNvPr id="90" name="CustomShape 8"/>
                <p:cNvSpPr/>
                <p:nvPr/>
              </p:nvSpPr>
              <p:spPr>
                <a:xfrm>
                  <a:off x="1414440" y="0"/>
                  <a:ext cx="1599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91" name="CustomShape 9"/>
                <p:cNvSpPr/>
                <p:nvPr/>
              </p:nvSpPr>
              <p:spPr>
                <a:xfrm>
                  <a:off x="500040" y="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92" name="CustomShape 10"/>
                <p:cNvSpPr/>
                <p:nvPr/>
              </p:nvSpPr>
              <p:spPr>
                <a:xfrm>
                  <a:off x="728640" y="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grpSp>
            <p:nvGrpSpPr>
              <p:cNvPr id="93" name="Group 11"/>
              <p:cNvGrpSpPr/>
              <p:nvPr/>
            </p:nvGrpSpPr>
            <p:grpSpPr>
              <a:xfrm>
                <a:off x="6707520" y="360"/>
                <a:ext cx="2514240" cy="6857640"/>
                <a:chOff x="6707520" y="360"/>
                <a:chExt cx="2514240" cy="6857640"/>
              </a:xfrm>
            </p:grpSpPr>
            <p:sp>
              <p:nvSpPr>
                <p:cNvPr id="94" name="CustomShape 12"/>
                <p:cNvSpPr/>
                <p:nvPr/>
              </p:nvSpPr>
              <p:spPr>
                <a:xfrm rot="10800000">
                  <a:off x="6707520" y="360"/>
                  <a:ext cx="1599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95" name="CustomShape 13"/>
                <p:cNvSpPr/>
                <p:nvPr/>
              </p:nvSpPr>
              <p:spPr>
                <a:xfrm rot="10800000">
                  <a:off x="8764920" y="36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96" name="CustomShape 14"/>
                <p:cNvSpPr/>
                <p:nvPr/>
              </p:nvSpPr>
              <p:spPr>
                <a:xfrm rot="10800000">
                  <a:off x="8231400" y="36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sp>
            <p:nvSpPr>
              <p:cNvPr id="97" name="CustomShape 15"/>
              <p:cNvSpPr/>
              <p:nvPr/>
            </p:nvSpPr>
            <p:spPr>
              <a:xfrm>
                <a:off x="3887640" y="0"/>
                <a:ext cx="28191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98" name="CustomShape 16"/>
              <p:cNvSpPr/>
              <p:nvPr/>
            </p:nvSpPr>
            <p:spPr>
              <a:xfrm>
                <a:off x="2973240" y="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99" name="CustomShape 17"/>
              <p:cNvSpPr/>
              <p:nvPr/>
            </p:nvSpPr>
            <p:spPr>
              <a:xfrm>
                <a:off x="3201840" y="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sp>
          <p:nvSpPr>
            <p:cNvPr id="100" name="CustomShape 18"/>
            <p:cNvSpPr/>
            <p:nvPr/>
          </p:nvSpPr>
          <p:spPr>
            <a:xfrm>
              <a:off x="65160" y="5035680"/>
              <a:ext cx="9145080" cy="1174320"/>
            </a:xfrm>
            <a:custGeom>
              <a:avLst/>
              <a:gdLst/>
              <a:ahLst/>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6480">
              <a:solidFill>
                <a:schemeClr val="bg1">
                  <a:alpha val="20000"/>
                </a:schemeClr>
              </a:solidFill>
              <a:round/>
            </a:ln>
          </p:spPr>
          <p:style>
            <a:lnRef idx="1">
              <a:schemeClr val="accent1"/>
            </a:lnRef>
            <a:fillRef idx="0">
              <a:schemeClr val="accent1"/>
            </a:fillRef>
            <a:effectRef idx="0">
              <a:schemeClr val="accent1"/>
            </a:effectRef>
            <a:fontRef idx="minor"/>
          </p:style>
        </p:sp>
        <p:sp>
          <p:nvSpPr>
            <p:cNvPr id="101" name="CustomShape 19"/>
            <p:cNvSpPr/>
            <p:nvPr/>
          </p:nvSpPr>
          <p:spPr>
            <a:xfrm>
              <a:off x="65160" y="3467160"/>
              <a:ext cx="9145080" cy="890280"/>
            </a:xfrm>
            <a:custGeom>
              <a:avLst/>
              <a:gdLst/>
              <a:ahLst/>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6480">
              <a:solidFill>
                <a:schemeClr val="bg1">
                  <a:alpha val="20000"/>
                </a:schemeClr>
              </a:solidFill>
              <a:round/>
            </a:ln>
          </p:spPr>
          <p:style>
            <a:lnRef idx="1">
              <a:schemeClr val="accent1"/>
            </a:lnRef>
            <a:fillRef idx="0">
              <a:schemeClr val="accent1"/>
            </a:fillRef>
            <a:effectRef idx="0">
              <a:schemeClr val="accent1"/>
            </a:effectRef>
            <a:fontRef idx="minor"/>
          </p:style>
        </p:sp>
        <p:sp>
          <p:nvSpPr>
            <p:cNvPr id="102" name="CustomShape 20"/>
            <p:cNvSpPr/>
            <p:nvPr/>
          </p:nvSpPr>
          <p:spPr>
            <a:xfrm>
              <a:off x="54000" y="5640480"/>
              <a:ext cx="3004920" cy="1211040"/>
            </a:xfrm>
            <a:custGeom>
              <a:avLst/>
              <a:gdLst/>
              <a:ahLst/>
              <a:cxnLst/>
              <a:rect l="l" t="t" r="r" b="b"/>
              <a:pathLst>
                <a:path w="3004457" h="1211283">
                  <a:moveTo>
                    <a:pt x="0" y="0"/>
                  </a:moveTo>
                  <a:cubicBezTo>
                    <a:pt x="1103415" y="501732"/>
                    <a:pt x="2206831" y="1003465"/>
                    <a:pt x="3004457" y="1211283"/>
                  </a:cubicBezTo>
                </a:path>
              </a:pathLst>
            </a:custGeom>
            <a:noFill/>
            <a:ln w="6480">
              <a:solidFill>
                <a:schemeClr val="bg1">
                  <a:alpha val="20000"/>
                </a:schemeClr>
              </a:solidFill>
              <a:round/>
            </a:ln>
          </p:spPr>
          <p:style>
            <a:lnRef idx="1">
              <a:schemeClr val="accent1"/>
            </a:lnRef>
            <a:fillRef idx="0">
              <a:schemeClr val="accent1"/>
            </a:fillRef>
            <a:effectRef idx="0">
              <a:schemeClr val="accent1"/>
            </a:effectRef>
            <a:fontRef idx="minor"/>
          </p:style>
        </p:sp>
        <p:sp>
          <p:nvSpPr>
            <p:cNvPr id="103" name="CustomShape 21"/>
            <p:cNvSpPr/>
            <p:nvPr/>
          </p:nvSpPr>
          <p:spPr>
            <a:xfrm>
              <a:off x="65160" y="5284800"/>
              <a:ext cx="9145080" cy="1477440"/>
            </a:xfrm>
            <a:custGeom>
              <a:avLst/>
              <a:gdLst/>
              <a:ahLst/>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w="6480">
              <a:solidFill>
                <a:schemeClr val="bg1">
                  <a:alpha val="20000"/>
                </a:schemeClr>
              </a:solidFill>
              <a:round/>
            </a:ln>
          </p:spPr>
          <p:style>
            <a:lnRef idx="1">
              <a:schemeClr val="accent1"/>
            </a:lnRef>
            <a:fillRef idx="0">
              <a:schemeClr val="accent1"/>
            </a:fillRef>
            <a:effectRef idx="0">
              <a:schemeClr val="accent1"/>
            </a:effectRef>
            <a:fontRef idx="minor"/>
          </p:style>
        </p:sp>
        <p:sp>
          <p:nvSpPr>
            <p:cNvPr id="104" name="CustomShape 22"/>
            <p:cNvSpPr/>
            <p:nvPr/>
          </p:nvSpPr>
          <p:spPr>
            <a:xfrm>
              <a:off x="2214720" y="5132520"/>
              <a:ext cx="6982920" cy="1719000"/>
            </a:xfrm>
            <a:custGeom>
              <a:avLst/>
              <a:gdLst/>
              <a:ahLst/>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6480">
              <a:solidFill>
                <a:schemeClr val="bg1">
                  <a:alpha val="20000"/>
                </a:schemeClr>
              </a:solidFill>
              <a:round/>
            </a:ln>
          </p:spPr>
          <p:style>
            <a:lnRef idx="1">
              <a:schemeClr val="accent1"/>
            </a:lnRef>
            <a:fillRef idx="0">
              <a:schemeClr val="accent1"/>
            </a:fillRef>
            <a:effectRef idx="0">
              <a:schemeClr val="accent1"/>
            </a:effectRef>
            <a:fontRef idx="minor"/>
          </p:style>
        </p:sp>
        <p:sp>
          <p:nvSpPr>
            <p:cNvPr id="105" name="CustomShape 23"/>
            <p:cNvSpPr/>
            <p:nvPr/>
          </p:nvSpPr>
          <p:spPr>
            <a:xfrm rot="1800000">
              <a:off x="3073320" y="2858760"/>
              <a:ext cx="1601280" cy="1388880"/>
            </a:xfrm>
            <a:prstGeom prst="hexagon">
              <a:avLst>
                <a:gd name="adj" fmla="val 28544"/>
                <a:gd name="vf" fmla="val 115470"/>
              </a:avLst>
            </a:prstGeom>
            <a:solidFill>
              <a:schemeClr val="bg1">
                <a:alpha val="10000"/>
              </a:schemeClr>
            </a:solidFill>
            <a:ln w="126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106" name="CustomShape 24"/>
            <p:cNvSpPr/>
            <p:nvPr/>
          </p:nvSpPr>
          <p:spPr>
            <a:xfrm rot="1800000">
              <a:off x="3797280" y="4125600"/>
              <a:ext cx="1601280" cy="1388880"/>
            </a:xfrm>
            <a:prstGeom prst="hexagon">
              <a:avLst>
                <a:gd name="adj" fmla="val 28544"/>
                <a:gd name="vf" fmla="val 115470"/>
              </a:avLst>
            </a:prstGeom>
            <a:noFill/>
            <a:ln w="126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107" name="CustomShape 25"/>
            <p:cNvSpPr/>
            <p:nvPr/>
          </p:nvSpPr>
          <p:spPr>
            <a:xfrm rot="1800000">
              <a:off x="3806640" y="1591920"/>
              <a:ext cx="1601280" cy="1388880"/>
            </a:xfrm>
            <a:prstGeom prst="hexagon">
              <a:avLst>
                <a:gd name="adj" fmla="val 28544"/>
                <a:gd name="vf" fmla="val 115470"/>
              </a:avLst>
            </a:prstGeom>
            <a:solidFill>
              <a:schemeClr val="bg1">
                <a:alpha val="7000"/>
              </a:schemeClr>
            </a:solidFill>
            <a:ln w="12600">
              <a:solidFill>
                <a:schemeClr val="bg1">
                  <a:alpha val="8000"/>
                </a:schemeClr>
              </a:solidFill>
              <a:round/>
            </a:ln>
          </p:spPr>
          <p:style>
            <a:lnRef idx="2">
              <a:schemeClr val="accent1">
                <a:shade val="50000"/>
              </a:schemeClr>
            </a:lnRef>
            <a:fillRef idx="1">
              <a:schemeClr val="accent1"/>
            </a:fillRef>
            <a:effectRef idx="0">
              <a:schemeClr val="accent1"/>
            </a:effectRef>
            <a:fontRef idx="minor"/>
          </p:style>
        </p:sp>
        <p:sp>
          <p:nvSpPr>
            <p:cNvPr id="108" name="CustomShape 26"/>
            <p:cNvSpPr/>
            <p:nvPr/>
          </p:nvSpPr>
          <p:spPr>
            <a:xfrm rot="1800000">
              <a:off x="3054240" y="325080"/>
              <a:ext cx="1601280" cy="1388880"/>
            </a:xfrm>
            <a:prstGeom prst="hexagon">
              <a:avLst>
                <a:gd name="adj" fmla="val 28544"/>
                <a:gd name="vf" fmla="val 115470"/>
              </a:avLst>
            </a:prstGeom>
            <a:solidFill>
              <a:schemeClr val="bg1">
                <a:alpha val="4000"/>
              </a:schemeClr>
            </a:solidFill>
            <a:ln w="12600">
              <a:solidFill>
                <a:schemeClr val="bg1">
                  <a:alpha val="8000"/>
                </a:schemeClr>
              </a:solidFill>
              <a:round/>
            </a:ln>
          </p:spPr>
          <p:style>
            <a:lnRef idx="2">
              <a:schemeClr val="accent1">
                <a:shade val="50000"/>
              </a:schemeClr>
            </a:lnRef>
            <a:fillRef idx="1">
              <a:schemeClr val="accent1"/>
            </a:fillRef>
            <a:effectRef idx="0">
              <a:schemeClr val="accent1"/>
            </a:effectRef>
            <a:fontRef idx="minor"/>
          </p:style>
        </p:sp>
        <p:sp>
          <p:nvSpPr>
            <p:cNvPr id="109" name="CustomShape 27"/>
            <p:cNvSpPr/>
            <p:nvPr/>
          </p:nvSpPr>
          <p:spPr>
            <a:xfrm rot="1800000">
              <a:off x="4540320" y="5383080"/>
              <a:ext cx="1601280" cy="1388880"/>
            </a:xfrm>
            <a:prstGeom prst="hexagon">
              <a:avLst>
                <a:gd name="adj" fmla="val 28544"/>
                <a:gd name="vf" fmla="val 115470"/>
              </a:avLst>
            </a:prstGeom>
            <a:solidFill>
              <a:schemeClr val="bg1">
                <a:alpha val="6000"/>
              </a:schemeClr>
            </a:solidFill>
            <a:ln w="126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110" name="CustomShape 28"/>
            <p:cNvSpPr/>
            <p:nvPr/>
          </p:nvSpPr>
          <p:spPr>
            <a:xfrm rot="1800000">
              <a:off x="-304560" y="4201920"/>
              <a:ext cx="1261800" cy="1387080"/>
            </a:xfrm>
            <a:custGeom>
              <a:avLst/>
              <a:gdLst/>
              <a:ahLst/>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6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111" name="CustomShape 29"/>
            <p:cNvSpPr/>
            <p:nvPr/>
          </p:nvSpPr>
          <p:spPr>
            <a:xfrm rot="1800000">
              <a:off x="101520" y="5401800"/>
              <a:ext cx="1601280" cy="1388880"/>
            </a:xfrm>
            <a:prstGeom prst="hexagon">
              <a:avLst>
                <a:gd name="adj" fmla="val 28544"/>
                <a:gd name="vf" fmla="val 115470"/>
              </a:avLst>
            </a:prstGeom>
            <a:noFill/>
            <a:ln w="126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112" name="CustomShape 30"/>
            <p:cNvSpPr/>
            <p:nvPr/>
          </p:nvSpPr>
          <p:spPr>
            <a:xfrm rot="1800000">
              <a:off x="129960" y="2849400"/>
              <a:ext cx="1601280" cy="1388880"/>
            </a:xfrm>
            <a:prstGeom prst="hexagon">
              <a:avLst>
                <a:gd name="adj" fmla="val 28544"/>
                <a:gd name="vf" fmla="val 115470"/>
              </a:avLst>
            </a:prstGeom>
            <a:solidFill>
              <a:schemeClr val="bg1">
                <a:alpha val="7000"/>
              </a:schemeClr>
            </a:solidFill>
            <a:ln w="12600">
              <a:solidFill>
                <a:schemeClr val="bg1">
                  <a:alpha val="8000"/>
                </a:schemeClr>
              </a:solidFill>
              <a:round/>
            </a:ln>
          </p:spPr>
          <p:style>
            <a:lnRef idx="2">
              <a:schemeClr val="accent1">
                <a:shade val="50000"/>
              </a:schemeClr>
            </a:lnRef>
            <a:fillRef idx="1">
              <a:schemeClr val="accent1"/>
            </a:fillRef>
            <a:effectRef idx="0">
              <a:schemeClr val="accent1"/>
            </a:effectRef>
            <a:fontRef idx="minor"/>
          </p:style>
        </p:sp>
        <p:sp>
          <p:nvSpPr>
            <p:cNvPr id="113" name="CustomShape 31"/>
            <p:cNvSpPr/>
            <p:nvPr/>
          </p:nvSpPr>
          <p:spPr>
            <a:xfrm rot="1800000">
              <a:off x="853920" y="4125600"/>
              <a:ext cx="1601280" cy="1388880"/>
            </a:xfrm>
            <a:prstGeom prst="hexagon">
              <a:avLst>
                <a:gd name="adj" fmla="val 28544"/>
                <a:gd name="vf" fmla="val 115470"/>
              </a:avLst>
            </a:prstGeom>
            <a:noFill/>
            <a:ln w="126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114" name="CustomShape 32"/>
            <p:cNvSpPr/>
            <p:nvPr/>
          </p:nvSpPr>
          <p:spPr>
            <a:xfrm rot="1800000">
              <a:off x="1587240" y="5411520"/>
              <a:ext cx="1601280" cy="1388880"/>
            </a:xfrm>
            <a:prstGeom prst="hexagon">
              <a:avLst>
                <a:gd name="adj" fmla="val 28544"/>
                <a:gd name="vf" fmla="val 115470"/>
              </a:avLst>
            </a:prstGeom>
            <a:noFill/>
            <a:ln w="126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115" name="CustomShape 33"/>
            <p:cNvSpPr/>
            <p:nvPr/>
          </p:nvSpPr>
          <p:spPr>
            <a:xfrm rot="1800000">
              <a:off x="1606320" y="2858760"/>
              <a:ext cx="1601280" cy="1388880"/>
            </a:xfrm>
            <a:prstGeom prst="hexagon">
              <a:avLst>
                <a:gd name="adj" fmla="val 28544"/>
                <a:gd name="vf" fmla="val 115470"/>
              </a:avLst>
            </a:prstGeom>
            <a:solidFill>
              <a:schemeClr val="bg1">
                <a:alpha val="7000"/>
              </a:schemeClr>
            </a:solidFill>
            <a:ln w="12600">
              <a:solidFill>
                <a:schemeClr val="bg1">
                  <a:alpha val="8000"/>
                </a:schemeClr>
              </a:solidFill>
              <a:round/>
            </a:ln>
          </p:spPr>
          <p:style>
            <a:lnRef idx="2">
              <a:schemeClr val="accent1">
                <a:shade val="50000"/>
              </a:schemeClr>
            </a:lnRef>
            <a:fillRef idx="1">
              <a:schemeClr val="accent1"/>
            </a:fillRef>
            <a:effectRef idx="0">
              <a:schemeClr val="accent1"/>
            </a:effectRef>
            <a:fontRef idx="minor"/>
          </p:style>
        </p:sp>
        <p:sp>
          <p:nvSpPr>
            <p:cNvPr id="116" name="CustomShape 34"/>
            <p:cNvSpPr/>
            <p:nvPr/>
          </p:nvSpPr>
          <p:spPr>
            <a:xfrm rot="1800000">
              <a:off x="873000" y="1563480"/>
              <a:ext cx="1601280" cy="1388880"/>
            </a:xfrm>
            <a:prstGeom prst="hexagon">
              <a:avLst>
                <a:gd name="adj" fmla="val 28544"/>
                <a:gd name="vf" fmla="val 115470"/>
              </a:avLst>
            </a:prstGeom>
            <a:noFill/>
            <a:ln w="126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117" name="CustomShape 35"/>
            <p:cNvSpPr/>
            <p:nvPr/>
          </p:nvSpPr>
          <p:spPr>
            <a:xfrm rot="1800000">
              <a:off x="6884640" y="4144680"/>
              <a:ext cx="1599840" cy="1388880"/>
            </a:xfrm>
            <a:prstGeom prst="hexagon">
              <a:avLst>
                <a:gd name="adj" fmla="val 28544"/>
                <a:gd name="vf" fmla="val 115470"/>
              </a:avLst>
            </a:prstGeom>
            <a:solidFill>
              <a:schemeClr val="bg1">
                <a:alpha val="10000"/>
              </a:schemeClr>
            </a:solidFill>
            <a:ln w="126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118" name="CustomShape 36"/>
            <p:cNvSpPr/>
            <p:nvPr/>
          </p:nvSpPr>
          <p:spPr>
            <a:xfrm rot="1800000">
              <a:off x="7627680" y="5420880"/>
              <a:ext cx="1599840" cy="1388880"/>
            </a:xfrm>
            <a:prstGeom prst="hexagon">
              <a:avLst>
                <a:gd name="adj" fmla="val 28544"/>
                <a:gd name="vf" fmla="val 115470"/>
              </a:avLst>
            </a:prstGeom>
            <a:noFill/>
            <a:ln w="126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119" name="CustomShape 37"/>
            <p:cNvSpPr/>
            <p:nvPr/>
          </p:nvSpPr>
          <p:spPr>
            <a:xfrm rot="1800000">
              <a:off x="7627680" y="2868480"/>
              <a:ext cx="1599840" cy="1388880"/>
            </a:xfrm>
            <a:prstGeom prst="hexagon">
              <a:avLst>
                <a:gd name="adj" fmla="val 28544"/>
                <a:gd name="vf" fmla="val 115470"/>
              </a:avLst>
            </a:prstGeom>
            <a:solidFill>
              <a:schemeClr val="bg1">
                <a:alpha val="7000"/>
              </a:schemeClr>
            </a:solidFill>
            <a:ln w="12600">
              <a:solidFill>
                <a:schemeClr val="bg1">
                  <a:alpha val="8000"/>
                </a:schemeClr>
              </a:solidFill>
              <a:round/>
            </a:ln>
          </p:spPr>
          <p:style>
            <a:lnRef idx="2">
              <a:schemeClr val="accent1">
                <a:shade val="50000"/>
              </a:schemeClr>
            </a:lnRef>
            <a:fillRef idx="1">
              <a:schemeClr val="accent1"/>
            </a:fillRef>
            <a:effectRef idx="0">
              <a:schemeClr val="accent1"/>
            </a:effectRef>
            <a:fontRef idx="minor"/>
          </p:style>
        </p:sp>
        <p:sp>
          <p:nvSpPr>
            <p:cNvPr id="120" name="CustomShape 38"/>
            <p:cNvSpPr/>
            <p:nvPr/>
          </p:nvSpPr>
          <p:spPr>
            <a:xfrm rot="1800000">
              <a:off x="8385120" y="4055760"/>
              <a:ext cx="1242720" cy="1387080"/>
            </a:xfrm>
            <a:custGeom>
              <a:avLst/>
              <a:gdLst/>
              <a:ahLst/>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6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121" name="CustomShape 39"/>
            <p:cNvSpPr/>
            <p:nvPr/>
          </p:nvSpPr>
          <p:spPr>
            <a:xfrm rot="1800000">
              <a:off x="8385120" y="1510920"/>
              <a:ext cx="1240920" cy="1388880"/>
            </a:xfrm>
            <a:custGeom>
              <a:avLst/>
              <a:gdLst/>
              <a:ahLst/>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noFill/>
            <a:ln w="126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grpSp>
      <p:sp>
        <p:nvSpPr>
          <p:cNvPr id="122" name="CustomShape 40"/>
          <p:cNvSpPr/>
          <p:nvPr/>
        </p:nvSpPr>
        <p:spPr>
          <a:xfrm>
            <a:off x="457200" y="333360"/>
            <a:ext cx="8229240" cy="6186240"/>
          </a:xfrm>
          <a:prstGeom prst="rect">
            <a:avLst/>
          </a:prstGeom>
          <a:solidFill>
            <a:schemeClr val="bg1"/>
          </a:solidFill>
          <a:ln w="6480">
            <a:solidFill>
              <a:schemeClr val="tx1"/>
            </a:solidFill>
            <a:round/>
          </a:ln>
        </p:spPr>
        <p:style>
          <a:lnRef idx="2">
            <a:schemeClr val="accent1">
              <a:shade val="50000"/>
            </a:schemeClr>
          </a:lnRef>
          <a:fillRef idx="1">
            <a:schemeClr val="accent1"/>
          </a:fillRef>
          <a:effectRef idx="0">
            <a:schemeClr val="accent1"/>
          </a:effectRef>
          <a:fontRef idx="minor"/>
        </p:style>
      </p:sp>
      <p:sp>
        <p:nvSpPr>
          <p:cNvPr id="123" name="CustomShape 41"/>
          <p:cNvSpPr/>
          <p:nvPr/>
        </p:nvSpPr>
        <p:spPr>
          <a:xfrm>
            <a:off x="4560840" y="-22320"/>
            <a:ext cx="3679560" cy="699840"/>
          </a:xfrm>
          <a:prstGeom prst="rect">
            <a:avLst/>
          </a:prstGeom>
          <a:solidFill>
            <a:srgbClr val="F5F5F5"/>
          </a:solidFill>
          <a:ln>
            <a:solidFill>
              <a:schemeClr val="bg2">
                <a:lumMod val="50000"/>
              </a:schemeClr>
            </a:solidFill>
            <a:round/>
          </a:ln>
        </p:spPr>
        <p:style>
          <a:lnRef idx="2">
            <a:schemeClr val="accent1">
              <a:shade val="50000"/>
            </a:schemeClr>
          </a:lnRef>
          <a:fillRef idx="1">
            <a:schemeClr val="accent1"/>
          </a:fillRef>
          <a:effectRef idx="0">
            <a:schemeClr val="accent1"/>
          </a:effectRef>
          <a:fontRef idx="minor"/>
        </p:style>
      </p:sp>
      <p:sp>
        <p:nvSpPr>
          <p:cNvPr id="124" name="CustomShape 42"/>
          <p:cNvSpPr/>
          <p:nvPr/>
        </p:nvSpPr>
        <p:spPr>
          <a:xfrm>
            <a:off x="4649760" y="-22320"/>
            <a:ext cx="3504960" cy="623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sp>
      <p:sp>
        <p:nvSpPr>
          <p:cNvPr id="125" name="PlaceHolder 43"/>
          <p:cNvSpPr>
            <a:spLocks noGrp="1"/>
          </p:cNvSpPr>
          <p:nvPr>
            <p:ph type="dt"/>
          </p:nvPr>
        </p:nvSpPr>
        <p:spPr>
          <a:xfrm>
            <a:off x="5997600" y="223920"/>
            <a:ext cx="2133360" cy="364680"/>
          </a:xfrm>
          <a:prstGeom prst="rect">
            <a:avLst/>
          </a:prstGeom>
        </p:spPr>
        <p:txBody>
          <a:bodyPr anchor="ctr">
            <a:noAutofit/>
          </a:bodyPr>
          <a:lstStyle/>
          <a:p>
            <a:pPr algn="r">
              <a:lnSpc>
                <a:spcPct val="100000"/>
              </a:lnSpc>
            </a:pPr>
            <a:fld id="{580B7CAC-8996-4048-9570-73AA1BA5E493}" type="datetime1">
              <a:rPr lang="en-US" sz="1200" b="0" strike="noStrike" spc="-1">
                <a:solidFill>
                  <a:srgbClr val="FEFEFE"/>
                </a:solidFill>
                <a:latin typeface="Times New Roman"/>
              </a:rPr>
              <a:t>2/9/2023</a:t>
            </a:fld>
            <a:endParaRPr lang="en-US" sz="1200" b="0" strike="noStrike" spc="-1">
              <a:latin typeface="Times New Roman"/>
            </a:endParaRPr>
          </a:p>
        </p:txBody>
      </p:sp>
      <p:sp>
        <p:nvSpPr>
          <p:cNvPr id="126" name="PlaceHolder 44"/>
          <p:cNvSpPr>
            <a:spLocks noGrp="1"/>
          </p:cNvSpPr>
          <p:nvPr>
            <p:ph type="ftr"/>
          </p:nvPr>
        </p:nvSpPr>
        <p:spPr>
          <a:xfrm>
            <a:off x="4641840" y="5851440"/>
            <a:ext cx="3501720" cy="364680"/>
          </a:xfrm>
          <a:prstGeom prst="rect">
            <a:avLst/>
          </a:prstGeom>
        </p:spPr>
        <p:txBody>
          <a:bodyPr anchor="ctr">
            <a:noAutofit/>
          </a:bodyPr>
          <a:lstStyle/>
          <a:p>
            <a:endParaRPr lang="en-US" sz="2400" b="0" strike="noStrike" spc="-1">
              <a:latin typeface="Times New Roman"/>
            </a:endParaRPr>
          </a:p>
        </p:txBody>
      </p:sp>
      <p:sp>
        <p:nvSpPr>
          <p:cNvPr id="127" name="PlaceHolder 45"/>
          <p:cNvSpPr>
            <a:spLocks noGrp="1"/>
          </p:cNvSpPr>
          <p:nvPr>
            <p:ph type="sldNum"/>
          </p:nvPr>
        </p:nvSpPr>
        <p:spPr>
          <a:xfrm>
            <a:off x="4649760" y="223920"/>
            <a:ext cx="1331640" cy="364680"/>
          </a:xfrm>
          <a:prstGeom prst="rect">
            <a:avLst/>
          </a:prstGeom>
        </p:spPr>
        <p:txBody>
          <a:bodyPr anchor="ctr">
            <a:noAutofit/>
          </a:bodyPr>
          <a:lstStyle/>
          <a:p>
            <a:pPr>
              <a:lnSpc>
                <a:spcPct val="100000"/>
              </a:lnSpc>
            </a:pPr>
            <a:fld id="{3A396F17-8579-4D16-ACF6-AB9A2A60524D}" type="slidenum">
              <a:rPr lang="en-US" sz="1200" b="0" strike="noStrike" spc="-1">
                <a:solidFill>
                  <a:srgbClr val="FEFEFE"/>
                </a:solidFill>
                <a:latin typeface="Times New Roman"/>
              </a:rPr>
              <a:t>‹#›</a:t>
            </a:fld>
            <a:endParaRPr lang="en-US" sz="1200" b="0" strike="noStrike" spc="-1">
              <a:latin typeface="Times New Roman"/>
            </a:endParaRPr>
          </a:p>
        </p:txBody>
      </p:sp>
      <p:sp>
        <p:nvSpPr>
          <p:cNvPr id="128" name="PlaceHolder 46"/>
          <p:cNvSpPr>
            <a:spLocks noGrp="1"/>
          </p:cNvSpPr>
          <p:nvPr>
            <p:ph type="title"/>
          </p:nvPr>
        </p:nvSpPr>
        <p:spPr>
          <a:xfrm>
            <a:off x="457200" y="273600"/>
            <a:ext cx="8229240" cy="1144800"/>
          </a:xfrm>
          <a:prstGeom prst="rect">
            <a:avLst/>
          </a:prstGeom>
        </p:spPr>
        <p:txBody>
          <a:bodyPr lIns="0" tIns="0" rIns="0" bIns="0" anchor="ctr">
            <a:noAutofit/>
          </a:bodyPr>
          <a:lstStyle/>
          <a:p>
            <a:r>
              <a:rPr lang="en-US" sz="2400" b="0" strike="noStrike" spc="-1">
                <a:solidFill>
                  <a:srgbClr val="000000"/>
                </a:solidFill>
                <a:latin typeface="Times New Roman"/>
              </a:rPr>
              <a:t>Click to edit the title text format</a:t>
            </a:r>
          </a:p>
        </p:txBody>
      </p:sp>
      <p:sp>
        <p:nvSpPr>
          <p:cNvPr id="129" name="PlaceHolder 47"/>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2400" b="0" strike="noStrike" spc="-1">
                <a:solidFill>
                  <a:srgbClr val="3E3D2D"/>
                </a:solidFill>
                <a:latin typeface="Century Gothic"/>
              </a:rPr>
              <a:t>Click to edit the outline text format</a:t>
            </a:r>
          </a:p>
          <a:p>
            <a:pPr marL="864000" lvl="1" indent="-324000">
              <a:spcBef>
                <a:spcPts val="1134"/>
              </a:spcBef>
              <a:buClr>
                <a:srgbClr val="000000"/>
              </a:buClr>
              <a:buSzPct val="75000"/>
              <a:buFont typeface="Symbol" charset="2"/>
              <a:buChar char=""/>
            </a:pPr>
            <a:r>
              <a:rPr lang="en-US" sz="2000" b="0" strike="noStrike" spc="-1">
                <a:solidFill>
                  <a:srgbClr val="3E3D2D"/>
                </a:solidFill>
                <a:latin typeface="Century Gothic"/>
              </a:rPr>
              <a:t>Second Outline Level</a:t>
            </a:r>
          </a:p>
          <a:p>
            <a:pPr marL="1296000" lvl="2" indent="-288000">
              <a:spcBef>
                <a:spcPts val="850"/>
              </a:spcBef>
              <a:buClr>
                <a:srgbClr val="000000"/>
              </a:buClr>
              <a:buSzPct val="45000"/>
              <a:buFont typeface="Wingdings" charset="2"/>
              <a:buChar char=""/>
            </a:pPr>
            <a:r>
              <a:rPr lang="en-US" sz="1800" b="0" strike="noStrike" spc="-1">
                <a:solidFill>
                  <a:srgbClr val="3E3D2D"/>
                </a:solidFill>
                <a:latin typeface="Century Gothic"/>
              </a:rPr>
              <a:t>Third Outline Level</a:t>
            </a:r>
          </a:p>
          <a:p>
            <a:pPr marL="1728000" lvl="3" indent="-216000">
              <a:spcBef>
                <a:spcPts val="567"/>
              </a:spcBef>
              <a:buClr>
                <a:srgbClr val="000000"/>
              </a:buClr>
              <a:buSzPct val="75000"/>
              <a:buFont typeface="Symbol" charset="2"/>
              <a:buChar char=""/>
            </a:pPr>
            <a:r>
              <a:rPr lang="en-US" sz="1600" b="0" strike="noStrike" spc="-1">
                <a:solidFill>
                  <a:srgbClr val="3E3D2D"/>
                </a:solidFill>
                <a:latin typeface="Century Gothic"/>
              </a:rPr>
              <a:t>Fourth Outline Level</a:t>
            </a:r>
          </a:p>
          <a:p>
            <a:pPr marL="2160000" lvl="4" indent="-216000">
              <a:spcBef>
                <a:spcPts val="283"/>
              </a:spcBef>
              <a:buClr>
                <a:srgbClr val="000000"/>
              </a:buClr>
              <a:buSzPct val="45000"/>
              <a:buFont typeface="Wingdings" charset="2"/>
              <a:buChar char=""/>
            </a:pPr>
            <a:r>
              <a:rPr lang="en-US" sz="2000" b="0" strike="noStrike" spc="-1">
                <a:solidFill>
                  <a:srgbClr val="3E3D2D"/>
                </a:solidFill>
                <a:latin typeface="Century Gothic"/>
              </a:rPr>
              <a:t>Fifth Outline Level</a:t>
            </a:r>
          </a:p>
          <a:p>
            <a:pPr marL="2592000" lvl="5" indent="-216000">
              <a:spcBef>
                <a:spcPts val="283"/>
              </a:spcBef>
              <a:buClr>
                <a:srgbClr val="000000"/>
              </a:buClr>
              <a:buSzPct val="45000"/>
              <a:buFont typeface="Wingdings" charset="2"/>
              <a:buChar char=""/>
            </a:pPr>
            <a:r>
              <a:rPr lang="en-US" sz="2000" b="0" strike="noStrike" spc="-1">
                <a:solidFill>
                  <a:srgbClr val="3E3D2D"/>
                </a:solidFill>
                <a:latin typeface="Century Gothic"/>
              </a:rPr>
              <a:t>Sixth Outline Level</a:t>
            </a:r>
          </a:p>
          <a:p>
            <a:pPr marL="3024000" lvl="6" indent="-216000">
              <a:spcBef>
                <a:spcPts val="283"/>
              </a:spcBef>
              <a:buClr>
                <a:srgbClr val="000000"/>
              </a:buClr>
              <a:buSzPct val="45000"/>
              <a:buFont typeface="Wingdings" charset="2"/>
              <a:buChar char=""/>
            </a:pPr>
            <a:r>
              <a:rPr lang="en-US" sz="2000" b="0" strike="noStrike" spc="-1">
                <a:solidFill>
                  <a:srgbClr val="3E3D2D"/>
                </a:solidFill>
                <a:latin typeface="Century Gothic"/>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66" name="Group 1"/>
          <p:cNvGrpSpPr/>
          <p:nvPr/>
        </p:nvGrpSpPr>
        <p:grpSpPr>
          <a:xfrm>
            <a:off x="-566640" y="0"/>
            <a:ext cx="10458360" cy="7116840"/>
            <a:chOff x="-566640" y="0"/>
            <a:chExt cx="10458360" cy="7116840"/>
          </a:xfrm>
        </p:grpSpPr>
        <p:grpSp>
          <p:nvGrpSpPr>
            <p:cNvPr id="167" name="Group 2"/>
            <p:cNvGrpSpPr/>
            <p:nvPr/>
          </p:nvGrpSpPr>
          <p:grpSpPr>
            <a:xfrm>
              <a:off x="77760" y="0"/>
              <a:ext cx="9144000" cy="6858000"/>
              <a:chOff x="77760" y="0"/>
              <a:chExt cx="9144000" cy="6858000"/>
            </a:xfrm>
          </p:grpSpPr>
          <p:grpSp>
            <p:nvGrpSpPr>
              <p:cNvPr id="168" name="Group 3"/>
              <p:cNvGrpSpPr/>
              <p:nvPr/>
            </p:nvGrpSpPr>
            <p:grpSpPr>
              <a:xfrm>
                <a:off x="77760" y="0"/>
                <a:ext cx="2514240" cy="6857640"/>
                <a:chOff x="77760" y="0"/>
                <a:chExt cx="2514240" cy="6857640"/>
              </a:xfrm>
            </p:grpSpPr>
            <p:sp>
              <p:nvSpPr>
                <p:cNvPr id="169" name="CustomShape 4"/>
                <p:cNvSpPr/>
                <p:nvPr/>
              </p:nvSpPr>
              <p:spPr>
                <a:xfrm>
                  <a:off x="992160" y="0"/>
                  <a:ext cx="1599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170" name="CustomShape 5"/>
                <p:cNvSpPr/>
                <p:nvPr/>
              </p:nvSpPr>
              <p:spPr>
                <a:xfrm>
                  <a:off x="77760" y="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171" name="CustomShape 6"/>
                <p:cNvSpPr/>
                <p:nvPr/>
              </p:nvSpPr>
              <p:spPr>
                <a:xfrm>
                  <a:off x="306360" y="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grpSp>
            <p:nvGrpSpPr>
              <p:cNvPr id="172" name="Group 7"/>
              <p:cNvGrpSpPr/>
              <p:nvPr/>
            </p:nvGrpSpPr>
            <p:grpSpPr>
              <a:xfrm>
                <a:off x="500040" y="0"/>
                <a:ext cx="2514240" cy="6857640"/>
                <a:chOff x="500040" y="0"/>
                <a:chExt cx="2514240" cy="6857640"/>
              </a:xfrm>
            </p:grpSpPr>
            <p:sp>
              <p:nvSpPr>
                <p:cNvPr id="173" name="CustomShape 8"/>
                <p:cNvSpPr/>
                <p:nvPr/>
              </p:nvSpPr>
              <p:spPr>
                <a:xfrm>
                  <a:off x="1414440" y="0"/>
                  <a:ext cx="1599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174" name="CustomShape 9"/>
                <p:cNvSpPr/>
                <p:nvPr/>
              </p:nvSpPr>
              <p:spPr>
                <a:xfrm>
                  <a:off x="500040" y="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175" name="CustomShape 10"/>
                <p:cNvSpPr/>
                <p:nvPr/>
              </p:nvSpPr>
              <p:spPr>
                <a:xfrm>
                  <a:off x="728640" y="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grpSp>
            <p:nvGrpSpPr>
              <p:cNvPr id="176" name="Group 11"/>
              <p:cNvGrpSpPr/>
              <p:nvPr/>
            </p:nvGrpSpPr>
            <p:grpSpPr>
              <a:xfrm>
                <a:off x="6707520" y="360"/>
                <a:ext cx="2514240" cy="6857640"/>
                <a:chOff x="6707520" y="360"/>
                <a:chExt cx="2514240" cy="6857640"/>
              </a:xfrm>
            </p:grpSpPr>
            <p:sp>
              <p:nvSpPr>
                <p:cNvPr id="177" name="CustomShape 12"/>
                <p:cNvSpPr/>
                <p:nvPr/>
              </p:nvSpPr>
              <p:spPr>
                <a:xfrm rot="10800000">
                  <a:off x="6707520" y="360"/>
                  <a:ext cx="1599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178" name="CustomShape 13"/>
                <p:cNvSpPr/>
                <p:nvPr/>
              </p:nvSpPr>
              <p:spPr>
                <a:xfrm rot="10800000">
                  <a:off x="8764920" y="36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179" name="CustomShape 14"/>
                <p:cNvSpPr/>
                <p:nvPr/>
              </p:nvSpPr>
              <p:spPr>
                <a:xfrm rot="10800000">
                  <a:off x="8231400" y="36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sp>
            <p:nvSpPr>
              <p:cNvPr id="180" name="CustomShape 15"/>
              <p:cNvSpPr/>
              <p:nvPr/>
            </p:nvSpPr>
            <p:spPr>
              <a:xfrm>
                <a:off x="3887640" y="0"/>
                <a:ext cx="28191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181" name="CustomShape 16"/>
              <p:cNvSpPr/>
              <p:nvPr/>
            </p:nvSpPr>
            <p:spPr>
              <a:xfrm>
                <a:off x="2973240" y="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182" name="CustomShape 17"/>
              <p:cNvSpPr/>
              <p:nvPr/>
            </p:nvSpPr>
            <p:spPr>
              <a:xfrm>
                <a:off x="3201840" y="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sp>
          <p:nvSpPr>
            <p:cNvPr id="183" name="CustomShape 18"/>
            <p:cNvSpPr/>
            <p:nvPr/>
          </p:nvSpPr>
          <p:spPr>
            <a:xfrm>
              <a:off x="65160" y="5035680"/>
              <a:ext cx="9145080" cy="1174320"/>
            </a:xfrm>
            <a:custGeom>
              <a:avLst/>
              <a:gdLst/>
              <a:ahLst/>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6480">
              <a:solidFill>
                <a:schemeClr val="bg1">
                  <a:alpha val="20000"/>
                </a:schemeClr>
              </a:solidFill>
              <a:round/>
            </a:ln>
          </p:spPr>
          <p:style>
            <a:lnRef idx="1">
              <a:schemeClr val="accent1"/>
            </a:lnRef>
            <a:fillRef idx="0">
              <a:schemeClr val="accent1"/>
            </a:fillRef>
            <a:effectRef idx="0">
              <a:schemeClr val="accent1"/>
            </a:effectRef>
            <a:fontRef idx="minor"/>
          </p:style>
        </p:sp>
        <p:sp>
          <p:nvSpPr>
            <p:cNvPr id="184" name="CustomShape 19"/>
            <p:cNvSpPr/>
            <p:nvPr/>
          </p:nvSpPr>
          <p:spPr>
            <a:xfrm>
              <a:off x="65160" y="3467160"/>
              <a:ext cx="9145080" cy="890280"/>
            </a:xfrm>
            <a:custGeom>
              <a:avLst/>
              <a:gdLst/>
              <a:ahLst/>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6480">
              <a:solidFill>
                <a:schemeClr val="bg1">
                  <a:alpha val="20000"/>
                </a:schemeClr>
              </a:solidFill>
              <a:round/>
            </a:ln>
          </p:spPr>
          <p:style>
            <a:lnRef idx="1">
              <a:schemeClr val="accent1"/>
            </a:lnRef>
            <a:fillRef idx="0">
              <a:schemeClr val="accent1"/>
            </a:fillRef>
            <a:effectRef idx="0">
              <a:schemeClr val="accent1"/>
            </a:effectRef>
            <a:fontRef idx="minor"/>
          </p:style>
        </p:sp>
        <p:sp>
          <p:nvSpPr>
            <p:cNvPr id="185" name="CustomShape 20"/>
            <p:cNvSpPr/>
            <p:nvPr/>
          </p:nvSpPr>
          <p:spPr>
            <a:xfrm>
              <a:off x="54000" y="5640480"/>
              <a:ext cx="3004920" cy="1211040"/>
            </a:xfrm>
            <a:custGeom>
              <a:avLst/>
              <a:gdLst/>
              <a:ahLst/>
              <a:cxnLst/>
              <a:rect l="l" t="t" r="r" b="b"/>
              <a:pathLst>
                <a:path w="3004457" h="1211283">
                  <a:moveTo>
                    <a:pt x="0" y="0"/>
                  </a:moveTo>
                  <a:cubicBezTo>
                    <a:pt x="1103415" y="501732"/>
                    <a:pt x="2206831" y="1003465"/>
                    <a:pt x="3004457" y="1211283"/>
                  </a:cubicBezTo>
                </a:path>
              </a:pathLst>
            </a:custGeom>
            <a:noFill/>
            <a:ln w="6480">
              <a:solidFill>
                <a:schemeClr val="bg1">
                  <a:alpha val="20000"/>
                </a:schemeClr>
              </a:solidFill>
              <a:round/>
            </a:ln>
          </p:spPr>
          <p:style>
            <a:lnRef idx="1">
              <a:schemeClr val="accent1"/>
            </a:lnRef>
            <a:fillRef idx="0">
              <a:schemeClr val="accent1"/>
            </a:fillRef>
            <a:effectRef idx="0">
              <a:schemeClr val="accent1"/>
            </a:effectRef>
            <a:fontRef idx="minor"/>
          </p:style>
        </p:sp>
        <p:sp>
          <p:nvSpPr>
            <p:cNvPr id="186" name="CustomShape 21"/>
            <p:cNvSpPr/>
            <p:nvPr/>
          </p:nvSpPr>
          <p:spPr>
            <a:xfrm>
              <a:off x="65160" y="5284800"/>
              <a:ext cx="9145080" cy="1477440"/>
            </a:xfrm>
            <a:custGeom>
              <a:avLst/>
              <a:gdLst/>
              <a:ahLst/>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w="6480">
              <a:solidFill>
                <a:schemeClr val="bg1">
                  <a:alpha val="20000"/>
                </a:schemeClr>
              </a:solidFill>
              <a:round/>
            </a:ln>
          </p:spPr>
          <p:style>
            <a:lnRef idx="1">
              <a:schemeClr val="accent1"/>
            </a:lnRef>
            <a:fillRef idx="0">
              <a:schemeClr val="accent1"/>
            </a:fillRef>
            <a:effectRef idx="0">
              <a:schemeClr val="accent1"/>
            </a:effectRef>
            <a:fontRef idx="minor"/>
          </p:style>
        </p:sp>
        <p:sp>
          <p:nvSpPr>
            <p:cNvPr id="187" name="CustomShape 22"/>
            <p:cNvSpPr/>
            <p:nvPr/>
          </p:nvSpPr>
          <p:spPr>
            <a:xfrm>
              <a:off x="2214720" y="5132520"/>
              <a:ext cx="6982920" cy="1719000"/>
            </a:xfrm>
            <a:custGeom>
              <a:avLst/>
              <a:gdLst/>
              <a:ahLst/>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6480">
              <a:solidFill>
                <a:schemeClr val="bg1">
                  <a:alpha val="20000"/>
                </a:schemeClr>
              </a:solidFill>
              <a:round/>
            </a:ln>
          </p:spPr>
          <p:style>
            <a:lnRef idx="1">
              <a:schemeClr val="accent1"/>
            </a:lnRef>
            <a:fillRef idx="0">
              <a:schemeClr val="accent1"/>
            </a:fillRef>
            <a:effectRef idx="0">
              <a:schemeClr val="accent1"/>
            </a:effectRef>
            <a:fontRef idx="minor"/>
          </p:style>
        </p:sp>
        <p:sp>
          <p:nvSpPr>
            <p:cNvPr id="188" name="CustomShape 23"/>
            <p:cNvSpPr/>
            <p:nvPr/>
          </p:nvSpPr>
          <p:spPr>
            <a:xfrm rot="1800000">
              <a:off x="3073320" y="2858760"/>
              <a:ext cx="1601280" cy="1388880"/>
            </a:xfrm>
            <a:prstGeom prst="hexagon">
              <a:avLst>
                <a:gd name="adj" fmla="val 28544"/>
                <a:gd name="vf" fmla="val 115470"/>
              </a:avLst>
            </a:prstGeom>
            <a:solidFill>
              <a:schemeClr val="bg1">
                <a:alpha val="10000"/>
              </a:schemeClr>
            </a:solidFill>
            <a:ln w="126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189" name="CustomShape 24"/>
            <p:cNvSpPr/>
            <p:nvPr/>
          </p:nvSpPr>
          <p:spPr>
            <a:xfrm rot="1800000">
              <a:off x="3797280" y="4125600"/>
              <a:ext cx="1601280" cy="1388880"/>
            </a:xfrm>
            <a:prstGeom prst="hexagon">
              <a:avLst>
                <a:gd name="adj" fmla="val 28544"/>
                <a:gd name="vf" fmla="val 115470"/>
              </a:avLst>
            </a:prstGeom>
            <a:noFill/>
            <a:ln w="126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190" name="CustomShape 25"/>
            <p:cNvSpPr/>
            <p:nvPr/>
          </p:nvSpPr>
          <p:spPr>
            <a:xfrm rot="1800000">
              <a:off x="3806640" y="1591920"/>
              <a:ext cx="1601280" cy="1388880"/>
            </a:xfrm>
            <a:prstGeom prst="hexagon">
              <a:avLst>
                <a:gd name="adj" fmla="val 28544"/>
                <a:gd name="vf" fmla="val 115470"/>
              </a:avLst>
            </a:prstGeom>
            <a:solidFill>
              <a:schemeClr val="bg1">
                <a:alpha val="7000"/>
              </a:schemeClr>
            </a:solidFill>
            <a:ln w="12600">
              <a:solidFill>
                <a:schemeClr val="bg1">
                  <a:alpha val="8000"/>
                </a:schemeClr>
              </a:solidFill>
              <a:round/>
            </a:ln>
          </p:spPr>
          <p:style>
            <a:lnRef idx="2">
              <a:schemeClr val="accent1">
                <a:shade val="50000"/>
              </a:schemeClr>
            </a:lnRef>
            <a:fillRef idx="1">
              <a:schemeClr val="accent1"/>
            </a:fillRef>
            <a:effectRef idx="0">
              <a:schemeClr val="accent1"/>
            </a:effectRef>
            <a:fontRef idx="minor"/>
          </p:style>
        </p:sp>
        <p:sp>
          <p:nvSpPr>
            <p:cNvPr id="191" name="CustomShape 26"/>
            <p:cNvSpPr/>
            <p:nvPr/>
          </p:nvSpPr>
          <p:spPr>
            <a:xfrm rot="1800000">
              <a:off x="3054240" y="325080"/>
              <a:ext cx="1601280" cy="1388880"/>
            </a:xfrm>
            <a:prstGeom prst="hexagon">
              <a:avLst>
                <a:gd name="adj" fmla="val 28544"/>
                <a:gd name="vf" fmla="val 115470"/>
              </a:avLst>
            </a:prstGeom>
            <a:solidFill>
              <a:schemeClr val="bg1">
                <a:alpha val="4000"/>
              </a:schemeClr>
            </a:solidFill>
            <a:ln w="12600">
              <a:solidFill>
                <a:schemeClr val="bg1">
                  <a:alpha val="8000"/>
                </a:schemeClr>
              </a:solidFill>
              <a:round/>
            </a:ln>
          </p:spPr>
          <p:style>
            <a:lnRef idx="2">
              <a:schemeClr val="accent1">
                <a:shade val="50000"/>
              </a:schemeClr>
            </a:lnRef>
            <a:fillRef idx="1">
              <a:schemeClr val="accent1"/>
            </a:fillRef>
            <a:effectRef idx="0">
              <a:schemeClr val="accent1"/>
            </a:effectRef>
            <a:fontRef idx="minor"/>
          </p:style>
        </p:sp>
        <p:sp>
          <p:nvSpPr>
            <p:cNvPr id="192" name="CustomShape 27"/>
            <p:cNvSpPr/>
            <p:nvPr/>
          </p:nvSpPr>
          <p:spPr>
            <a:xfrm rot="1800000">
              <a:off x="4540320" y="5383080"/>
              <a:ext cx="1601280" cy="1388880"/>
            </a:xfrm>
            <a:prstGeom prst="hexagon">
              <a:avLst>
                <a:gd name="adj" fmla="val 28544"/>
                <a:gd name="vf" fmla="val 115470"/>
              </a:avLst>
            </a:prstGeom>
            <a:solidFill>
              <a:schemeClr val="bg1">
                <a:alpha val="6000"/>
              </a:schemeClr>
            </a:solidFill>
            <a:ln w="126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193" name="CustomShape 28"/>
            <p:cNvSpPr/>
            <p:nvPr/>
          </p:nvSpPr>
          <p:spPr>
            <a:xfrm rot="1800000">
              <a:off x="-304560" y="4201920"/>
              <a:ext cx="1261800" cy="1387080"/>
            </a:xfrm>
            <a:custGeom>
              <a:avLst/>
              <a:gdLst/>
              <a:ahLst/>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6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194" name="CustomShape 29"/>
            <p:cNvSpPr/>
            <p:nvPr/>
          </p:nvSpPr>
          <p:spPr>
            <a:xfrm rot="1800000">
              <a:off x="101520" y="5401800"/>
              <a:ext cx="1601280" cy="1388880"/>
            </a:xfrm>
            <a:prstGeom prst="hexagon">
              <a:avLst>
                <a:gd name="adj" fmla="val 28544"/>
                <a:gd name="vf" fmla="val 115470"/>
              </a:avLst>
            </a:prstGeom>
            <a:noFill/>
            <a:ln w="126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195" name="CustomShape 30"/>
            <p:cNvSpPr/>
            <p:nvPr/>
          </p:nvSpPr>
          <p:spPr>
            <a:xfrm rot="1800000">
              <a:off x="129960" y="2849400"/>
              <a:ext cx="1601280" cy="1388880"/>
            </a:xfrm>
            <a:prstGeom prst="hexagon">
              <a:avLst>
                <a:gd name="adj" fmla="val 28544"/>
                <a:gd name="vf" fmla="val 115470"/>
              </a:avLst>
            </a:prstGeom>
            <a:solidFill>
              <a:schemeClr val="bg1">
                <a:alpha val="7000"/>
              </a:schemeClr>
            </a:solidFill>
            <a:ln w="12600">
              <a:solidFill>
                <a:schemeClr val="bg1">
                  <a:alpha val="8000"/>
                </a:schemeClr>
              </a:solidFill>
              <a:round/>
            </a:ln>
          </p:spPr>
          <p:style>
            <a:lnRef idx="2">
              <a:schemeClr val="accent1">
                <a:shade val="50000"/>
              </a:schemeClr>
            </a:lnRef>
            <a:fillRef idx="1">
              <a:schemeClr val="accent1"/>
            </a:fillRef>
            <a:effectRef idx="0">
              <a:schemeClr val="accent1"/>
            </a:effectRef>
            <a:fontRef idx="minor"/>
          </p:style>
        </p:sp>
        <p:sp>
          <p:nvSpPr>
            <p:cNvPr id="196" name="CustomShape 31"/>
            <p:cNvSpPr/>
            <p:nvPr/>
          </p:nvSpPr>
          <p:spPr>
            <a:xfrm rot="1800000">
              <a:off x="853920" y="4125600"/>
              <a:ext cx="1601280" cy="1388880"/>
            </a:xfrm>
            <a:prstGeom prst="hexagon">
              <a:avLst>
                <a:gd name="adj" fmla="val 28544"/>
                <a:gd name="vf" fmla="val 115470"/>
              </a:avLst>
            </a:prstGeom>
            <a:noFill/>
            <a:ln w="126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197" name="CustomShape 32"/>
            <p:cNvSpPr/>
            <p:nvPr/>
          </p:nvSpPr>
          <p:spPr>
            <a:xfrm rot="1800000">
              <a:off x="1587240" y="5411520"/>
              <a:ext cx="1601280" cy="1388880"/>
            </a:xfrm>
            <a:prstGeom prst="hexagon">
              <a:avLst>
                <a:gd name="adj" fmla="val 28544"/>
                <a:gd name="vf" fmla="val 115470"/>
              </a:avLst>
            </a:prstGeom>
            <a:noFill/>
            <a:ln w="126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198" name="CustomShape 33"/>
            <p:cNvSpPr/>
            <p:nvPr/>
          </p:nvSpPr>
          <p:spPr>
            <a:xfrm rot="1800000">
              <a:off x="1606320" y="2858760"/>
              <a:ext cx="1601280" cy="1388880"/>
            </a:xfrm>
            <a:prstGeom prst="hexagon">
              <a:avLst>
                <a:gd name="adj" fmla="val 28544"/>
                <a:gd name="vf" fmla="val 115470"/>
              </a:avLst>
            </a:prstGeom>
            <a:solidFill>
              <a:schemeClr val="bg1">
                <a:alpha val="7000"/>
              </a:schemeClr>
            </a:solidFill>
            <a:ln w="12600">
              <a:solidFill>
                <a:schemeClr val="bg1">
                  <a:alpha val="8000"/>
                </a:schemeClr>
              </a:solidFill>
              <a:round/>
            </a:ln>
          </p:spPr>
          <p:style>
            <a:lnRef idx="2">
              <a:schemeClr val="accent1">
                <a:shade val="50000"/>
              </a:schemeClr>
            </a:lnRef>
            <a:fillRef idx="1">
              <a:schemeClr val="accent1"/>
            </a:fillRef>
            <a:effectRef idx="0">
              <a:schemeClr val="accent1"/>
            </a:effectRef>
            <a:fontRef idx="minor"/>
          </p:style>
        </p:sp>
        <p:sp>
          <p:nvSpPr>
            <p:cNvPr id="199" name="CustomShape 34"/>
            <p:cNvSpPr/>
            <p:nvPr/>
          </p:nvSpPr>
          <p:spPr>
            <a:xfrm rot="1800000">
              <a:off x="873000" y="1563480"/>
              <a:ext cx="1601280" cy="1388880"/>
            </a:xfrm>
            <a:prstGeom prst="hexagon">
              <a:avLst>
                <a:gd name="adj" fmla="val 28544"/>
                <a:gd name="vf" fmla="val 115470"/>
              </a:avLst>
            </a:prstGeom>
            <a:noFill/>
            <a:ln w="126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200" name="CustomShape 35"/>
            <p:cNvSpPr/>
            <p:nvPr/>
          </p:nvSpPr>
          <p:spPr>
            <a:xfrm rot="1800000">
              <a:off x="6884640" y="4144680"/>
              <a:ext cx="1599840" cy="1388880"/>
            </a:xfrm>
            <a:prstGeom prst="hexagon">
              <a:avLst>
                <a:gd name="adj" fmla="val 28544"/>
                <a:gd name="vf" fmla="val 115470"/>
              </a:avLst>
            </a:prstGeom>
            <a:solidFill>
              <a:schemeClr val="bg1">
                <a:alpha val="10000"/>
              </a:schemeClr>
            </a:solidFill>
            <a:ln w="126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201" name="CustomShape 36"/>
            <p:cNvSpPr/>
            <p:nvPr/>
          </p:nvSpPr>
          <p:spPr>
            <a:xfrm rot="1800000">
              <a:off x="7627680" y="5420880"/>
              <a:ext cx="1599840" cy="1388880"/>
            </a:xfrm>
            <a:prstGeom prst="hexagon">
              <a:avLst>
                <a:gd name="adj" fmla="val 28544"/>
                <a:gd name="vf" fmla="val 115470"/>
              </a:avLst>
            </a:prstGeom>
            <a:noFill/>
            <a:ln w="126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202" name="CustomShape 37"/>
            <p:cNvSpPr/>
            <p:nvPr/>
          </p:nvSpPr>
          <p:spPr>
            <a:xfrm rot="1800000">
              <a:off x="7627680" y="2868480"/>
              <a:ext cx="1599840" cy="1388880"/>
            </a:xfrm>
            <a:prstGeom prst="hexagon">
              <a:avLst>
                <a:gd name="adj" fmla="val 28544"/>
                <a:gd name="vf" fmla="val 115470"/>
              </a:avLst>
            </a:prstGeom>
            <a:solidFill>
              <a:schemeClr val="bg1">
                <a:alpha val="7000"/>
              </a:schemeClr>
            </a:solidFill>
            <a:ln w="12600">
              <a:solidFill>
                <a:schemeClr val="bg1">
                  <a:alpha val="8000"/>
                </a:schemeClr>
              </a:solidFill>
              <a:round/>
            </a:ln>
          </p:spPr>
          <p:style>
            <a:lnRef idx="2">
              <a:schemeClr val="accent1">
                <a:shade val="50000"/>
              </a:schemeClr>
            </a:lnRef>
            <a:fillRef idx="1">
              <a:schemeClr val="accent1"/>
            </a:fillRef>
            <a:effectRef idx="0">
              <a:schemeClr val="accent1"/>
            </a:effectRef>
            <a:fontRef idx="minor"/>
          </p:style>
        </p:sp>
        <p:sp>
          <p:nvSpPr>
            <p:cNvPr id="203" name="CustomShape 38"/>
            <p:cNvSpPr/>
            <p:nvPr/>
          </p:nvSpPr>
          <p:spPr>
            <a:xfrm rot="1800000">
              <a:off x="8385120" y="4055760"/>
              <a:ext cx="1242720" cy="1387080"/>
            </a:xfrm>
            <a:custGeom>
              <a:avLst/>
              <a:gdLst/>
              <a:ahLst/>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6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204" name="CustomShape 39"/>
            <p:cNvSpPr/>
            <p:nvPr/>
          </p:nvSpPr>
          <p:spPr>
            <a:xfrm rot="1800000">
              <a:off x="8385120" y="1510920"/>
              <a:ext cx="1240920" cy="1388880"/>
            </a:xfrm>
            <a:custGeom>
              <a:avLst/>
              <a:gdLst/>
              <a:ahLst/>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noFill/>
            <a:ln w="126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grpSp>
      <p:sp>
        <p:nvSpPr>
          <p:cNvPr id="205" name="CustomShape 40"/>
          <p:cNvSpPr/>
          <p:nvPr/>
        </p:nvSpPr>
        <p:spPr>
          <a:xfrm>
            <a:off x="457200" y="333360"/>
            <a:ext cx="8229240" cy="6186240"/>
          </a:xfrm>
          <a:prstGeom prst="rect">
            <a:avLst/>
          </a:prstGeom>
          <a:solidFill>
            <a:schemeClr val="bg1"/>
          </a:solidFill>
          <a:ln w="6480">
            <a:solidFill>
              <a:schemeClr val="tx1"/>
            </a:solidFill>
            <a:round/>
          </a:ln>
        </p:spPr>
        <p:style>
          <a:lnRef idx="2">
            <a:schemeClr val="accent1">
              <a:shade val="50000"/>
            </a:schemeClr>
          </a:lnRef>
          <a:fillRef idx="1">
            <a:schemeClr val="accent1"/>
          </a:fillRef>
          <a:effectRef idx="0">
            <a:schemeClr val="accent1"/>
          </a:effectRef>
          <a:fontRef idx="minor"/>
        </p:style>
      </p:sp>
      <p:sp>
        <p:nvSpPr>
          <p:cNvPr id="206" name="CustomShape 41"/>
          <p:cNvSpPr/>
          <p:nvPr/>
        </p:nvSpPr>
        <p:spPr>
          <a:xfrm>
            <a:off x="4560840" y="-22320"/>
            <a:ext cx="3679560" cy="699840"/>
          </a:xfrm>
          <a:prstGeom prst="rect">
            <a:avLst/>
          </a:prstGeom>
          <a:solidFill>
            <a:srgbClr val="F5F5F5"/>
          </a:solidFill>
          <a:ln>
            <a:solidFill>
              <a:schemeClr val="bg2">
                <a:lumMod val="50000"/>
              </a:schemeClr>
            </a:solidFill>
            <a:round/>
          </a:ln>
        </p:spPr>
        <p:style>
          <a:lnRef idx="2">
            <a:schemeClr val="accent1">
              <a:shade val="50000"/>
            </a:schemeClr>
          </a:lnRef>
          <a:fillRef idx="1">
            <a:schemeClr val="accent1"/>
          </a:fillRef>
          <a:effectRef idx="0">
            <a:schemeClr val="accent1"/>
          </a:effectRef>
          <a:fontRef idx="minor"/>
        </p:style>
      </p:sp>
      <p:sp>
        <p:nvSpPr>
          <p:cNvPr id="207" name="CustomShape 42"/>
          <p:cNvSpPr/>
          <p:nvPr/>
        </p:nvSpPr>
        <p:spPr>
          <a:xfrm>
            <a:off x="4649760" y="-22320"/>
            <a:ext cx="3504960" cy="623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sp>
      <p:sp>
        <p:nvSpPr>
          <p:cNvPr id="208" name="PlaceHolder 43"/>
          <p:cNvSpPr>
            <a:spLocks noGrp="1"/>
          </p:cNvSpPr>
          <p:nvPr>
            <p:ph type="title"/>
          </p:nvPr>
        </p:nvSpPr>
        <p:spPr>
          <a:xfrm>
            <a:off x="1042920" y="1027080"/>
            <a:ext cx="7024320" cy="1142640"/>
          </a:xfrm>
          <a:prstGeom prst="rect">
            <a:avLst/>
          </a:prstGeom>
        </p:spPr>
        <p:txBody>
          <a:bodyPr anchor="b">
            <a:noAutofit/>
          </a:bodyPr>
          <a:lstStyle/>
          <a:p>
            <a:pPr>
              <a:lnSpc>
                <a:spcPct val="100000"/>
              </a:lnSpc>
            </a:pPr>
            <a:r>
              <a:rPr lang="en-US" sz="4000" b="0" strike="noStrike" spc="-1">
                <a:solidFill>
                  <a:srgbClr val="94C600"/>
                </a:solidFill>
                <a:latin typeface="Century Gothic"/>
              </a:rPr>
              <a:t>Click to edit Master title style</a:t>
            </a:r>
            <a:endParaRPr lang="en-US" sz="4000" b="0" strike="noStrike" spc="-1">
              <a:solidFill>
                <a:srgbClr val="000000"/>
              </a:solidFill>
              <a:latin typeface="Times New Roman"/>
            </a:endParaRPr>
          </a:p>
        </p:txBody>
      </p:sp>
      <p:sp>
        <p:nvSpPr>
          <p:cNvPr id="209" name="PlaceHolder 44"/>
          <p:cNvSpPr>
            <a:spLocks noGrp="1"/>
          </p:cNvSpPr>
          <p:nvPr>
            <p:ph type="body"/>
          </p:nvPr>
        </p:nvSpPr>
        <p:spPr>
          <a:xfrm>
            <a:off x="1042560" y="2313360"/>
            <a:ext cx="3419640" cy="3492720"/>
          </a:xfrm>
          <a:prstGeom prst="rect">
            <a:avLst/>
          </a:prstGeom>
        </p:spPr>
        <p:txBody>
          <a:bodyPr>
            <a:noAutofit/>
          </a:bodyPr>
          <a:lstStyle/>
          <a:p>
            <a:pPr marL="343080" indent="-272520">
              <a:lnSpc>
                <a:spcPct val="100000"/>
              </a:lnSpc>
              <a:spcBef>
                <a:spcPts val="479"/>
              </a:spcBef>
              <a:buClr>
                <a:srgbClr val="94C600"/>
              </a:buClr>
              <a:buSzPct val="76000"/>
              <a:buFont typeface="Wingdings 2" charset="2"/>
              <a:buChar char=""/>
            </a:pPr>
            <a:r>
              <a:rPr lang="en-US" sz="2400" b="0" strike="noStrike" spc="-1">
                <a:solidFill>
                  <a:srgbClr val="3E3D2D"/>
                </a:solidFill>
                <a:latin typeface="Century Gothic"/>
              </a:rPr>
              <a:t>Click to edit Master text styles</a:t>
            </a:r>
          </a:p>
          <a:p>
            <a:pPr marL="639720" lvl="1" indent="-272520">
              <a:lnSpc>
                <a:spcPct val="100000"/>
              </a:lnSpc>
              <a:spcBef>
                <a:spcPts val="439"/>
              </a:spcBef>
              <a:buClr>
                <a:srgbClr val="94C600"/>
              </a:buClr>
              <a:buSzPct val="76000"/>
              <a:buFont typeface="Wingdings 2" charset="2"/>
              <a:buChar char=""/>
            </a:pPr>
            <a:r>
              <a:rPr lang="en-US" sz="2200" b="0" strike="noStrike" spc="-1">
                <a:solidFill>
                  <a:srgbClr val="3E3D2D"/>
                </a:solidFill>
                <a:latin typeface="Century Gothic"/>
              </a:rPr>
              <a:t>Second level</a:t>
            </a:r>
          </a:p>
          <a:p>
            <a:pPr marL="914400" lvl="2" indent="-228240">
              <a:lnSpc>
                <a:spcPct val="100000"/>
              </a:lnSpc>
              <a:spcBef>
                <a:spcPts val="400"/>
              </a:spcBef>
              <a:buClr>
                <a:srgbClr val="94C600"/>
              </a:buClr>
              <a:buSzPct val="76000"/>
              <a:buFont typeface="Wingdings 2" charset="2"/>
              <a:buChar char=""/>
            </a:pPr>
            <a:r>
              <a:rPr lang="en-US" sz="2000" b="0" strike="noStrike" spc="-1">
                <a:solidFill>
                  <a:srgbClr val="3E3D2D"/>
                </a:solidFill>
                <a:latin typeface="Century Gothic"/>
              </a:rPr>
              <a:t>Third level</a:t>
            </a:r>
          </a:p>
          <a:p>
            <a:pPr marL="1123920" lvl="3" indent="-228240">
              <a:lnSpc>
                <a:spcPct val="100000"/>
              </a:lnSpc>
              <a:spcBef>
                <a:spcPts val="360"/>
              </a:spcBef>
              <a:buClr>
                <a:srgbClr val="94C600"/>
              </a:buClr>
              <a:buSzPct val="76000"/>
              <a:buFont typeface="Wingdings 2" charset="2"/>
              <a:buChar char=""/>
            </a:pPr>
            <a:r>
              <a:rPr lang="en-US" sz="1800" b="0" strike="noStrike" spc="-1">
                <a:solidFill>
                  <a:srgbClr val="3E3D2D"/>
                </a:solidFill>
                <a:latin typeface="Century Gothic"/>
              </a:rPr>
              <a:t>Fourth level</a:t>
            </a:r>
          </a:p>
          <a:p>
            <a:pPr marL="1325520" lvl="4" indent="-228240">
              <a:lnSpc>
                <a:spcPct val="100000"/>
              </a:lnSpc>
              <a:spcBef>
                <a:spcPts val="320"/>
              </a:spcBef>
              <a:buClr>
                <a:srgbClr val="94C600"/>
              </a:buClr>
              <a:buSzPct val="76000"/>
              <a:buFont typeface="Wingdings 2" charset="2"/>
              <a:buChar char=""/>
            </a:pPr>
            <a:r>
              <a:rPr lang="en-US" sz="1600" b="0" strike="noStrike" spc="-1">
                <a:solidFill>
                  <a:srgbClr val="3E3D2D"/>
                </a:solidFill>
                <a:latin typeface="Century Gothic"/>
              </a:rPr>
              <a:t>Fifth level</a:t>
            </a:r>
          </a:p>
        </p:txBody>
      </p:sp>
      <p:sp>
        <p:nvSpPr>
          <p:cNvPr id="210" name="PlaceHolder 45"/>
          <p:cNvSpPr>
            <a:spLocks noGrp="1"/>
          </p:cNvSpPr>
          <p:nvPr>
            <p:ph type="body"/>
          </p:nvPr>
        </p:nvSpPr>
        <p:spPr>
          <a:xfrm>
            <a:off x="4645080" y="2313360"/>
            <a:ext cx="3419640" cy="3492720"/>
          </a:xfrm>
          <a:prstGeom prst="rect">
            <a:avLst/>
          </a:prstGeom>
        </p:spPr>
        <p:txBody>
          <a:bodyPr>
            <a:noAutofit/>
          </a:bodyPr>
          <a:lstStyle/>
          <a:p>
            <a:pPr marL="343080" indent="-272520">
              <a:lnSpc>
                <a:spcPct val="100000"/>
              </a:lnSpc>
              <a:spcBef>
                <a:spcPts val="479"/>
              </a:spcBef>
              <a:buClr>
                <a:srgbClr val="94C600"/>
              </a:buClr>
              <a:buSzPct val="76000"/>
              <a:buFont typeface="Wingdings 2" charset="2"/>
              <a:buChar char=""/>
            </a:pPr>
            <a:r>
              <a:rPr lang="en-US" sz="2400" b="0" strike="noStrike" spc="-1">
                <a:solidFill>
                  <a:srgbClr val="3E3D2D"/>
                </a:solidFill>
                <a:latin typeface="Century Gothic"/>
              </a:rPr>
              <a:t>Click to edit Master text styles</a:t>
            </a:r>
          </a:p>
          <a:p>
            <a:pPr marL="639720" lvl="1" indent="-272520">
              <a:lnSpc>
                <a:spcPct val="100000"/>
              </a:lnSpc>
              <a:spcBef>
                <a:spcPts val="439"/>
              </a:spcBef>
              <a:buClr>
                <a:srgbClr val="94C600"/>
              </a:buClr>
              <a:buSzPct val="76000"/>
              <a:buFont typeface="Wingdings 2" charset="2"/>
              <a:buChar char=""/>
            </a:pPr>
            <a:r>
              <a:rPr lang="en-US" sz="2200" b="0" strike="noStrike" spc="-1">
                <a:solidFill>
                  <a:srgbClr val="3E3D2D"/>
                </a:solidFill>
                <a:latin typeface="Century Gothic"/>
              </a:rPr>
              <a:t>Second level</a:t>
            </a:r>
          </a:p>
          <a:p>
            <a:pPr marL="914400" lvl="2" indent="-228240">
              <a:lnSpc>
                <a:spcPct val="100000"/>
              </a:lnSpc>
              <a:spcBef>
                <a:spcPts val="400"/>
              </a:spcBef>
              <a:buClr>
                <a:srgbClr val="94C600"/>
              </a:buClr>
              <a:buSzPct val="76000"/>
              <a:buFont typeface="Wingdings 2" charset="2"/>
              <a:buChar char=""/>
            </a:pPr>
            <a:r>
              <a:rPr lang="en-US" sz="2000" b="0" strike="noStrike" spc="-1">
                <a:solidFill>
                  <a:srgbClr val="3E3D2D"/>
                </a:solidFill>
                <a:latin typeface="Century Gothic"/>
              </a:rPr>
              <a:t>Third level</a:t>
            </a:r>
          </a:p>
          <a:p>
            <a:pPr marL="1123920" lvl="3" indent="-228240">
              <a:lnSpc>
                <a:spcPct val="100000"/>
              </a:lnSpc>
              <a:spcBef>
                <a:spcPts val="360"/>
              </a:spcBef>
              <a:buClr>
                <a:srgbClr val="94C600"/>
              </a:buClr>
              <a:buSzPct val="76000"/>
              <a:buFont typeface="Wingdings 2" charset="2"/>
              <a:buChar char=""/>
            </a:pPr>
            <a:r>
              <a:rPr lang="en-US" sz="1800" b="0" strike="noStrike" spc="-1">
                <a:solidFill>
                  <a:srgbClr val="3E3D2D"/>
                </a:solidFill>
                <a:latin typeface="Century Gothic"/>
              </a:rPr>
              <a:t>Fourth level</a:t>
            </a:r>
          </a:p>
          <a:p>
            <a:pPr marL="1325520" lvl="4" indent="-228240">
              <a:lnSpc>
                <a:spcPct val="100000"/>
              </a:lnSpc>
              <a:spcBef>
                <a:spcPts val="320"/>
              </a:spcBef>
              <a:buClr>
                <a:srgbClr val="94C600"/>
              </a:buClr>
              <a:buSzPct val="76000"/>
              <a:buFont typeface="Wingdings 2" charset="2"/>
              <a:buChar char=""/>
            </a:pPr>
            <a:r>
              <a:rPr lang="en-US" sz="1600" b="0" strike="noStrike" spc="-1">
                <a:solidFill>
                  <a:srgbClr val="3E3D2D"/>
                </a:solidFill>
                <a:latin typeface="Century Gothic"/>
              </a:rPr>
              <a:t>Fifth level</a:t>
            </a:r>
          </a:p>
        </p:txBody>
      </p:sp>
      <p:sp>
        <p:nvSpPr>
          <p:cNvPr id="211" name="PlaceHolder 46"/>
          <p:cNvSpPr>
            <a:spLocks noGrp="1"/>
          </p:cNvSpPr>
          <p:nvPr>
            <p:ph type="dt"/>
          </p:nvPr>
        </p:nvSpPr>
        <p:spPr>
          <a:xfrm>
            <a:off x="5997600" y="223920"/>
            <a:ext cx="2133360" cy="364680"/>
          </a:xfrm>
          <a:prstGeom prst="rect">
            <a:avLst/>
          </a:prstGeom>
        </p:spPr>
        <p:txBody>
          <a:bodyPr anchor="ctr">
            <a:noAutofit/>
          </a:bodyPr>
          <a:lstStyle/>
          <a:p>
            <a:pPr algn="r">
              <a:lnSpc>
                <a:spcPct val="100000"/>
              </a:lnSpc>
            </a:pPr>
            <a:fld id="{BEBFE334-A916-4BC9-8F2D-48F48C71B2B0}" type="datetime1">
              <a:rPr lang="en-US" sz="1200" b="0" strike="noStrike" spc="-1">
                <a:solidFill>
                  <a:srgbClr val="FEFEFE"/>
                </a:solidFill>
                <a:latin typeface="Times New Roman"/>
              </a:rPr>
              <a:t>2/9/2023</a:t>
            </a:fld>
            <a:endParaRPr lang="en-US" sz="1200" b="0" strike="noStrike" spc="-1">
              <a:latin typeface="Times New Roman"/>
            </a:endParaRPr>
          </a:p>
        </p:txBody>
      </p:sp>
      <p:sp>
        <p:nvSpPr>
          <p:cNvPr id="212" name="PlaceHolder 47"/>
          <p:cNvSpPr>
            <a:spLocks noGrp="1"/>
          </p:cNvSpPr>
          <p:nvPr>
            <p:ph type="ftr"/>
          </p:nvPr>
        </p:nvSpPr>
        <p:spPr>
          <a:xfrm>
            <a:off x="4641840" y="5851440"/>
            <a:ext cx="3501720" cy="364680"/>
          </a:xfrm>
          <a:prstGeom prst="rect">
            <a:avLst/>
          </a:prstGeom>
        </p:spPr>
        <p:txBody>
          <a:bodyPr anchor="ctr">
            <a:noAutofit/>
          </a:bodyPr>
          <a:lstStyle/>
          <a:p>
            <a:endParaRPr lang="en-US" sz="2400" b="0" strike="noStrike" spc="-1">
              <a:latin typeface="Times New Roman"/>
            </a:endParaRPr>
          </a:p>
        </p:txBody>
      </p:sp>
      <p:sp>
        <p:nvSpPr>
          <p:cNvPr id="213" name="PlaceHolder 48"/>
          <p:cNvSpPr>
            <a:spLocks noGrp="1"/>
          </p:cNvSpPr>
          <p:nvPr>
            <p:ph type="sldNum"/>
          </p:nvPr>
        </p:nvSpPr>
        <p:spPr>
          <a:xfrm>
            <a:off x="4649760" y="223920"/>
            <a:ext cx="1331640" cy="364680"/>
          </a:xfrm>
          <a:prstGeom prst="rect">
            <a:avLst/>
          </a:prstGeom>
        </p:spPr>
        <p:txBody>
          <a:bodyPr anchor="ctr">
            <a:noAutofit/>
          </a:bodyPr>
          <a:lstStyle/>
          <a:p>
            <a:pPr>
              <a:lnSpc>
                <a:spcPct val="100000"/>
              </a:lnSpc>
            </a:pPr>
            <a:fld id="{4B07442F-25CC-4729-8FE9-4F162A4211A1}" type="slidenum">
              <a:rPr lang="en-US" sz="1200" b="0" strike="noStrike" spc="-1">
                <a:solidFill>
                  <a:srgbClr val="FEFEFE"/>
                </a:solidFill>
                <a:latin typeface="Times New Roman"/>
              </a:rPr>
              <a:t>‹#›</a:t>
            </a:fld>
            <a:endParaRPr lang="en-US" sz="12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8.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sites.google.com/site/myworldofsmilingfaces/"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 name="TextShape 1"/>
          <p:cNvSpPr txBox="1"/>
          <p:nvPr/>
        </p:nvSpPr>
        <p:spPr>
          <a:xfrm>
            <a:off x="1042920" y="1027080"/>
            <a:ext cx="7024320" cy="877680"/>
          </a:xfrm>
          <a:prstGeom prst="rect">
            <a:avLst/>
          </a:prstGeom>
          <a:noFill/>
          <a:ln>
            <a:noFill/>
          </a:ln>
        </p:spPr>
        <p:txBody>
          <a:bodyPr anchor="b">
            <a:noAutofit/>
          </a:bodyPr>
          <a:lstStyle/>
          <a:p>
            <a:pPr>
              <a:lnSpc>
                <a:spcPct val="100000"/>
              </a:lnSpc>
            </a:pPr>
            <a:r>
              <a:rPr lang="en-US" sz="6000" b="1" strike="noStrike" spc="-1">
                <a:solidFill>
                  <a:srgbClr val="94C600"/>
                </a:solidFill>
                <a:latin typeface="Monotype Corsiva"/>
              </a:rPr>
              <a:t>Philosophy of our Center</a:t>
            </a:r>
            <a:endParaRPr lang="en-US" sz="6000" b="0" strike="noStrike" spc="-1">
              <a:solidFill>
                <a:srgbClr val="000000"/>
              </a:solidFill>
              <a:latin typeface="Times New Roman"/>
            </a:endParaRPr>
          </a:p>
        </p:txBody>
      </p:sp>
      <p:sp>
        <p:nvSpPr>
          <p:cNvPr id="257" name="TextShape 2"/>
          <p:cNvSpPr txBox="1"/>
          <p:nvPr/>
        </p:nvSpPr>
        <p:spPr>
          <a:xfrm>
            <a:off x="1030320" y="1981200"/>
            <a:ext cx="6818280" cy="3733800"/>
          </a:xfrm>
          <a:prstGeom prst="rect">
            <a:avLst/>
          </a:prstGeom>
          <a:solidFill>
            <a:srgbClr val="FFDCB6"/>
          </a:solidFill>
          <a:ln w="12600">
            <a:solidFill>
              <a:srgbClr val="000000"/>
            </a:solidFill>
            <a:round/>
          </a:ln>
          <a:effectLst>
            <a:outerShdw dist="197537" dir="2700000">
              <a:srgbClr val="CAF278"/>
            </a:outerShdw>
          </a:effectLst>
        </p:spPr>
        <p:txBody>
          <a:bodyPr anchor="ctr" anchorCtr="1">
            <a:normAutofit fontScale="83500" lnSpcReduction="20000"/>
          </a:bodyPr>
          <a:lstStyle/>
          <a:p>
            <a:pPr marL="343080" indent="-273960" algn="ctr">
              <a:lnSpc>
                <a:spcPct val="100000"/>
              </a:lnSpc>
              <a:spcBef>
                <a:spcPts val="349"/>
              </a:spcBef>
              <a:buClr>
                <a:srgbClr val="94C600"/>
              </a:buClr>
              <a:buSzPct val="76000"/>
              <a:buFont typeface="Wingdings 2" charset="2"/>
              <a:buChar char=""/>
            </a:pPr>
            <a:r>
              <a:rPr lang="en-US" sz="1750" b="0" strike="noStrike" spc="-1" dirty="0">
                <a:solidFill>
                  <a:srgbClr val="3E3D2D"/>
                </a:solidFill>
                <a:latin typeface="Monotype Corsiva"/>
              </a:rPr>
              <a:t>	</a:t>
            </a:r>
            <a:r>
              <a:rPr lang="en-US" sz="2300" b="0" strike="noStrike" spc="-1" dirty="0">
                <a:solidFill>
                  <a:srgbClr val="3E3D2D"/>
                </a:solidFill>
                <a:latin typeface="Monotype Corsiva"/>
              </a:rPr>
              <a:t>I believe that self-esteem is the critical component to optimal growth in young children.  In order for children to develop a high self-esteem, I focus on developing the socialization and self-help skills needed to succeed in other areas of development.  Children at </a:t>
            </a:r>
            <a:r>
              <a:rPr lang="en-US" sz="2300" b="1" i="1" u="sng" strike="noStrike" spc="-1" dirty="0">
                <a:solidFill>
                  <a:srgbClr val="3E3D2D"/>
                </a:solidFill>
                <a:uFillTx/>
                <a:latin typeface="Monotype Corsiva"/>
              </a:rPr>
              <a:t>My World of Smiling Faces Child Care Center</a:t>
            </a:r>
            <a:r>
              <a:rPr lang="en-US" sz="2300" b="0" strike="noStrike" spc="-1" dirty="0">
                <a:solidFill>
                  <a:srgbClr val="3E3D2D"/>
                </a:solidFill>
                <a:latin typeface="Monotype Corsiva"/>
              </a:rPr>
              <a:t> are given the opportunity to explore, experiment and create in a safe and nurturing environment.  </a:t>
            </a:r>
            <a:r>
              <a:rPr lang="en-US" sz="2300" b="1" i="1" u="sng" strike="noStrike" spc="-1" dirty="0">
                <a:solidFill>
                  <a:srgbClr val="3E3D2D"/>
                </a:solidFill>
                <a:uFillTx/>
                <a:latin typeface="Monotype Corsiva"/>
              </a:rPr>
              <a:t>My World of Smiling Faces Child Care Center</a:t>
            </a:r>
            <a:r>
              <a:rPr lang="en-US" sz="2300" b="0" strike="noStrike" spc="-1" dirty="0">
                <a:solidFill>
                  <a:srgbClr val="3E3D2D"/>
                </a:solidFill>
                <a:latin typeface="Monotype Corsiva"/>
              </a:rPr>
              <a:t> will provide developmentally appropriate care which supports emotional, social and physical growth with their development.</a:t>
            </a:r>
            <a:endParaRPr lang="en-US" sz="2300" b="0" strike="noStrike" spc="-1" dirty="0">
              <a:solidFill>
                <a:srgbClr val="3E3D2D"/>
              </a:solidFill>
              <a:latin typeface="Century Gothic"/>
            </a:endParaRPr>
          </a:p>
          <a:p>
            <a:pPr marL="343080" indent="-273960" algn="ctr">
              <a:lnSpc>
                <a:spcPct val="100000"/>
              </a:lnSpc>
              <a:spcBef>
                <a:spcPts val="300"/>
              </a:spcBef>
              <a:buClr>
                <a:srgbClr val="94C600"/>
              </a:buClr>
              <a:buSzPct val="76000"/>
              <a:buFont typeface="Wingdings 2" charset="2"/>
              <a:buChar char=""/>
            </a:pPr>
            <a:r>
              <a:rPr lang="en-US" sz="2300" b="0" strike="noStrike" spc="-1" dirty="0">
                <a:solidFill>
                  <a:srgbClr val="3E3D2D"/>
                </a:solidFill>
                <a:latin typeface="Monotype Corsiva"/>
              </a:rPr>
              <a:t>All children enrolled in My World of Smiling Faces are treated with love and respect and provided the opportunity to engage in a wide variety of activities. Our most fundamental objective is to provide for your child(ren) a safe, clean, and loving environment, in which each child will feel that he/she is loved, valued, wanted, and safe.  </a:t>
            </a:r>
            <a:endParaRPr lang="en-US" sz="2300" b="0" strike="noStrike" spc="-1" dirty="0">
              <a:solidFill>
                <a:srgbClr val="3E3D2D"/>
              </a:solidFill>
              <a:latin typeface="Century Gothic"/>
            </a:endParaRPr>
          </a:p>
          <a:p>
            <a:pPr marL="343080" indent="-273960" algn="ctr">
              <a:lnSpc>
                <a:spcPct val="100000"/>
              </a:lnSpc>
              <a:spcBef>
                <a:spcPts val="420"/>
              </a:spcBef>
              <a:buClr>
                <a:srgbClr val="94C600"/>
              </a:buClr>
              <a:buSzPct val="76000"/>
              <a:buFont typeface="Wingdings 2" charset="2"/>
              <a:buChar char=""/>
            </a:pPr>
            <a:r>
              <a:rPr lang="en-US" sz="2300" b="1" strike="noStrike" spc="-1" dirty="0">
                <a:solidFill>
                  <a:srgbClr val="3E3D2D"/>
                </a:solidFill>
                <a:latin typeface="Monotype Corsiva"/>
              </a:rPr>
              <a:t>Children are allowed to be Children</a:t>
            </a:r>
            <a:endParaRPr lang="en-US" sz="2300" b="0" strike="noStrike" spc="-1" dirty="0">
              <a:solidFill>
                <a:srgbClr val="3E3D2D"/>
              </a:solidFill>
              <a:latin typeface="Century Gothic"/>
            </a:endParaRPr>
          </a:p>
        </p:txBody>
      </p:sp>
      <p:sp>
        <p:nvSpPr>
          <p:cNvPr id="258" name="TextShape 3"/>
          <p:cNvSpPr txBox="1"/>
          <p:nvPr/>
        </p:nvSpPr>
        <p:spPr>
          <a:xfrm>
            <a:off x="4649760" y="223920"/>
            <a:ext cx="1331640" cy="364680"/>
          </a:xfrm>
          <a:prstGeom prst="rect">
            <a:avLst/>
          </a:prstGeom>
          <a:noFill/>
          <a:ln>
            <a:noFill/>
          </a:ln>
        </p:spPr>
        <p:txBody>
          <a:bodyPr anchor="ctr">
            <a:noAutofit/>
          </a:bodyPr>
          <a:lstStyle/>
          <a:p>
            <a:pPr>
              <a:lnSpc>
                <a:spcPct val="100000"/>
              </a:lnSpc>
            </a:pPr>
            <a:fld id="{7F08FE32-5167-4F48-8BC3-90AC82E19BEC}" type="slidenum">
              <a:rPr lang="en-US" sz="1200" b="0" strike="noStrike" spc="-1">
                <a:solidFill>
                  <a:srgbClr val="FEFEFE"/>
                </a:solidFill>
                <a:latin typeface="Times New Roman"/>
              </a:rPr>
              <a:t>1</a:t>
            </a:fld>
            <a:endParaRPr lang="en-US" sz="1200" b="0" strike="noStrike" spc="-1">
              <a:latin typeface="Times New Roman"/>
            </a:endParaRPr>
          </a:p>
        </p:txBody>
      </p:sp>
      <p:sp>
        <p:nvSpPr>
          <p:cNvPr id="259" name="CustomShape 4"/>
          <p:cNvSpPr/>
          <p:nvPr/>
        </p:nvSpPr>
        <p:spPr>
          <a:xfrm>
            <a:off x="4419720" y="-152280"/>
            <a:ext cx="3885840" cy="875880"/>
          </a:xfrm>
          <a:prstGeom prst="rect">
            <a:avLst/>
          </a:prstGeom>
          <a:noFill/>
          <a:ln>
            <a:noFill/>
          </a:ln>
        </p:spPr>
        <p:style>
          <a:lnRef idx="0">
            <a:scrgbClr r="0" g="0" b="0"/>
          </a:lnRef>
          <a:fillRef idx="0">
            <a:scrgbClr r="0" g="0" b="0"/>
          </a:fillRef>
          <a:effectRef idx="0">
            <a:scrgbClr r="0" g="0" b="0"/>
          </a:effectRef>
          <a:fontRef idx="minor"/>
        </p:style>
        <p:txBody>
          <a:bodyPr wrap="none" lIns="92160" tIns="46080" rIns="92160" bIns="46080" anchor="ctr">
            <a:noAutofit/>
          </a:bodyPr>
          <a:lstStyle/>
          <a:p>
            <a:pPr algn="ctr">
              <a:lnSpc>
                <a:spcPct val="100000"/>
              </a:lnSpc>
            </a:pPr>
            <a:r>
              <a:rPr lang="en-US" sz="2000" b="1" strike="noStrike" spc="-1">
                <a:solidFill>
                  <a:srgbClr val="000000"/>
                </a:solidFill>
                <a:latin typeface="Monotype Corsiva"/>
              </a:rPr>
              <a:t>My World of Smiling Faces </a:t>
            </a:r>
            <a:endParaRPr lang="en-US" sz="2000" b="0" strike="noStrike" spc="-1">
              <a:latin typeface="Arial"/>
            </a:endParaRPr>
          </a:p>
          <a:p>
            <a:pPr algn="ctr">
              <a:lnSpc>
                <a:spcPct val="100000"/>
              </a:lnSpc>
            </a:pPr>
            <a:r>
              <a:rPr lang="en-US" sz="2000" b="1" strike="noStrike" spc="-1">
                <a:solidFill>
                  <a:srgbClr val="000000"/>
                </a:solidFill>
                <a:latin typeface="Monotype Corsiva"/>
              </a:rPr>
              <a:t>Child Care  Center</a:t>
            </a:r>
            <a:endParaRPr lang="en-US" sz="2000" b="0" strike="noStrike" spc="-1">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 name="TextShape 1"/>
          <p:cNvSpPr txBox="1"/>
          <p:nvPr/>
        </p:nvSpPr>
        <p:spPr>
          <a:xfrm>
            <a:off x="1364400" y="646200"/>
            <a:ext cx="7024320" cy="914040"/>
          </a:xfrm>
          <a:prstGeom prst="rect">
            <a:avLst/>
          </a:prstGeom>
          <a:noFill/>
          <a:ln>
            <a:noFill/>
          </a:ln>
        </p:spPr>
        <p:txBody>
          <a:bodyPr anchor="b">
            <a:noAutofit/>
          </a:bodyPr>
          <a:lstStyle/>
          <a:p>
            <a:pPr>
              <a:lnSpc>
                <a:spcPct val="100000"/>
              </a:lnSpc>
            </a:pPr>
            <a:r>
              <a:rPr lang="en-US" sz="5400" b="1" strike="noStrike" spc="-1">
                <a:solidFill>
                  <a:srgbClr val="94C600"/>
                </a:solidFill>
                <a:latin typeface="Monotype Corsiva"/>
              </a:rPr>
              <a:t> Specifications of the Client</a:t>
            </a:r>
            <a:r>
              <a:rPr lang="en-US" sz="2000" b="1" strike="noStrike" spc="-1">
                <a:solidFill>
                  <a:srgbClr val="94C600"/>
                </a:solidFill>
                <a:latin typeface="Monotype Corsiva"/>
              </a:rPr>
              <a:t>3</a:t>
            </a:r>
            <a:endParaRPr lang="en-US" sz="2000" b="0" strike="noStrike" spc="-1">
              <a:solidFill>
                <a:srgbClr val="000000"/>
              </a:solidFill>
              <a:latin typeface="Times New Roman"/>
            </a:endParaRPr>
          </a:p>
        </p:txBody>
      </p:sp>
      <p:sp>
        <p:nvSpPr>
          <p:cNvPr id="301" name="TextShape 2"/>
          <p:cNvSpPr txBox="1"/>
          <p:nvPr/>
        </p:nvSpPr>
        <p:spPr>
          <a:xfrm>
            <a:off x="457200" y="1371600"/>
            <a:ext cx="8305560" cy="5141160"/>
          </a:xfrm>
          <a:prstGeom prst="rect">
            <a:avLst/>
          </a:prstGeom>
          <a:noFill/>
          <a:ln>
            <a:noFill/>
          </a:ln>
        </p:spPr>
        <p:txBody>
          <a:bodyPr>
            <a:normAutofit fontScale="46000" lnSpcReduction="20000"/>
          </a:bodyPr>
          <a:lstStyle/>
          <a:p>
            <a:pPr marL="343080" indent="-273960">
              <a:lnSpc>
                <a:spcPct val="90000"/>
              </a:lnSpc>
              <a:spcBef>
                <a:spcPts val="320"/>
              </a:spcBef>
              <a:buClr>
                <a:srgbClr val="94C600"/>
              </a:buClr>
              <a:buSzPct val="76000"/>
              <a:buFont typeface="Wingdings 2" charset="2"/>
              <a:buChar char=""/>
            </a:pPr>
            <a:endParaRPr lang="en-US" sz="2600" b="1" u="sng" strike="noStrike" spc="-1" dirty="0">
              <a:solidFill>
                <a:srgbClr val="3E3D2D"/>
              </a:solidFill>
              <a:uFillTx/>
              <a:latin typeface="Times New Roman"/>
            </a:endParaRPr>
          </a:p>
          <a:p>
            <a:pPr marL="343080" indent="-273960">
              <a:lnSpc>
                <a:spcPct val="90000"/>
              </a:lnSpc>
              <a:spcBef>
                <a:spcPts val="320"/>
              </a:spcBef>
              <a:buClr>
                <a:srgbClr val="94C600"/>
              </a:buClr>
              <a:buSzPct val="76000"/>
              <a:buFont typeface="Wingdings 2" charset="2"/>
              <a:buChar char=""/>
            </a:pPr>
            <a:r>
              <a:rPr lang="en-US" sz="3300" b="1" u="sng" strike="noStrike" spc="-1" dirty="0">
                <a:solidFill>
                  <a:srgbClr val="3E3D2D"/>
                </a:solidFill>
                <a:uFillTx/>
                <a:latin typeface="Times New Roman"/>
              </a:rPr>
              <a:t>Illness:</a:t>
            </a:r>
            <a:r>
              <a:rPr lang="en-US" sz="3300" b="1" strike="noStrike" spc="-1" dirty="0">
                <a:solidFill>
                  <a:srgbClr val="3E3D2D"/>
                </a:solidFill>
                <a:latin typeface="Times New Roman"/>
              </a:rPr>
              <a:t> </a:t>
            </a:r>
            <a:r>
              <a:rPr lang="en-US" sz="3300" b="0" strike="noStrike" spc="-1" dirty="0">
                <a:solidFill>
                  <a:srgbClr val="3E3D2D"/>
                </a:solidFill>
                <a:latin typeface="Times New Roman"/>
              </a:rPr>
              <a:t> *</a:t>
            </a:r>
            <a:r>
              <a:rPr lang="en-US" sz="3300" b="1" u="sng" strike="noStrike" spc="-1" dirty="0">
                <a:solidFill>
                  <a:srgbClr val="3E3D2D"/>
                </a:solidFill>
                <a:uFillTx/>
                <a:latin typeface="Times New Roman"/>
              </a:rPr>
              <a:t>Screening:</a:t>
            </a:r>
            <a:r>
              <a:rPr lang="en-US" sz="3300" b="0" strike="noStrike" spc="-1" dirty="0">
                <a:solidFill>
                  <a:srgbClr val="3E3D2D"/>
                </a:solidFill>
                <a:latin typeface="Times New Roman"/>
              </a:rPr>
              <a:t> Children will be visually screened as they arrive.  If a child exhibits sighs of illness, it will be determined if the symptoms indicate the need for exclusion until remedied.  In the event a child becomes ill and needs to be picked up; the child will be separated from the rest of the children until a parent arrives. If your child is coughing up or vomitting mucus, sneezing out mucus, </a:t>
            </a:r>
            <a:r>
              <a:rPr lang="en-US" sz="3300" b="1" strike="noStrike" spc="-1" dirty="0">
                <a:solidFill>
                  <a:srgbClr val="3E3D2D"/>
                </a:solidFill>
                <a:latin typeface="Times New Roman"/>
              </a:rPr>
              <a:t>or his/her runny nose is not clear (white, yellow, brown, green or bloody) your child MUST STAY HOME</a:t>
            </a:r>
            <a:r>
              <a:rPr lang="en-US" sz="3300" b="0" strike="noStrike" spc="-1" dirty="0">
                <a:solidFill>
                  <a:srgbClr val="3E3D2D"/>
                </a:solidFill>
                <a:latin typeface="Times New Roman"/>
              </a:rPr>
              <a:t>.</a:t>
            </a:r>
            <a:endParaRPr lang="en-US" sz="3300" b="0" strike="noStrike" spc="-1" dirty="0">
              <a:solidFill>
                <a:srgbClr val="3E3D2D"/>
              </a:solidFill>
              <a:latin typeface="Century Gothic"/>
            </a:endParaRPr>
          </a:p>
          <a:p>
            <a:pPr marL="343080" indent="-273960">
              <a:lnSpc>
                <a:spcPct val="90000"/>
              </a:lnSpc>
              <a:spcBef>
                <a:spcPts val="300"/>
              </a:spcBef>
            </a:pPr>
            <a:r>
              <a:rPr lang="en-US" sz="3300" b="0" strike="noStrike" spc="-1" dirty="0">
                <a:solidFill>
                  <a:srgbClr val="3E3D2D"/>
                </a:solidFill>
                <a:latin typeface="Times New Roman"/>
              </a:rPr>
              <a:t>	*</a:t>
            </a:r>
            <a:r>
              <a:rPr lang="en-US" sz="3300" b="1" u="sng" strike="noStrike" spc="-1" dirty="0">
                <a:solidFill>
                  <a:srgbClr val="3E3D2D"/>
                </a:solidFill>
                <a:uFillTx/>
                <a:latin typeface="Times New Roman"/>
              </a:rPr>
              <a:t>Non-Admittance: </a:t>
            </a:r>
            <a:r>
              <a:rPr lang="en-US" sz="3300" b="0" strike="noStrike" spc="-1" dirty="0">
                <a:solidFill>
                  <a:srgbClr val="3E3D2D"/>
                </a:solidFill>
                <a:latin typeface="Times New Roman"/>
              </a:rPr>
              <a:t> A child will not be admitted if he / she exhibits symptoms for exclusion.  If your child has mucus of any color other then clear, and if your child is unable to participate in the normal activities of the daily schedule, then your child must stay home. If your child is receiving shots he/she must stay home on the day shots are given. All open wounds </a:t>
            </a:r>
            <a:r>
              <a:rPr lang="en-US" sz="3300" b="1" strike="noStrike" spc="-1" dirty="0">
                <a:solidFill>
                  <a:srgbClr val="3E3D2D"/>
                </a:solidFill>
                <a:latin typeface="Times New Roman"/>
              </a:rPr>
              <a:t>MUST</a:t>
            </a:r>
            <a:r>
              <a:rPr lang="en-US" sz="3300" b="0" strike="noStrike" spc="-1" dirty="0">
                <a:solidFill>
                  <a:srgbClr val="3E3D2D"/>
                </a:solidFill>
                <a:latin typeface="Times New Roman"/>
              </a:rPr>
              <a:t> be completely covered before entering day care.</a:t>
            </a:r>
            <a:endParaRPr lang="en-US" sz="3300" b="0" strike="noStrike" spc="-1" dirty="0">
              <a:solidFill>
                <a:srgbClr val="3E3D2D"/>
              </a:solidFill>
              <a:latin typeface="Century Gothic"/>
            </a:endParaRPr>
          </a:p>
          <a:p>
            <a:pPr marL="343080" indent="-273960">
              <a:lnSpc>
                <a:spcPct val="90000"/>
              </a:lnSpc>
              <a:spcBef>
                <a:spcPts val="300"/>
              </a:spcBef>
            </a:pPr>
            <a:r>
              <a:rPr lang="en-US" sz="3300" b="0" strike="noStrike" spc="-1" dirty="0">
                <a:solidFill>
                  <a:srgbClr val="3E3D2D"/>
                </a:solidFill>
                <a:latin typeface="Times New Roman"/>
              </a:rPr>
              <a:t>	* </a:t>
            </a:r>
            <a:r>
              <a:rPr lang="en-US" sz="3300" b="1" u="sng" strike="noStrike" spc="-1" dirty="0">
                <a:solidFill>
                  <a:srgbClr val="3E3D2D"/>
                </a:solidFill>
                <a:uFillTx/>
                <a:latin typeface="Times New Roman"/>
              </a:rPr>
              <a:t>Exclusion from child care:</a:t>
            </a:r>
            <a:r>
              <a:rPr lang="en-US" sz="3300" b="0" strike="noStrike" spc="-1" dirty="0">
                <a:solidFill>
                  <a:srgbClr val="3E3D2D"/>
                </a:solidFill>
                <a:latin typeface="Times New Roman"/>
              </a:rPr>
              <a:t>  </a:t>
            </a:r>
            <a:endParaRPr lang="en-US" sz="3300" b="0" strike="noStrike" spc="-1" dirty="0">
              <a:solidFill>
                <a:srgbClr val="3E3D2D"/>
              </a:solidFill>
              <a:latin typeface="Century Gothic"/>
            </a:endParaRPr>
          </a:p>
          <a:p>
            <a:pPr marL="343080" indent="-273960">
              <a:lnSpc>
                <a:spcPct val="90000"/>
              </a:lnSpc>
              <a:spcBef>
                <a:spcPts val="300"/>
              </a:spcBef>
            </a:pPr>
            <a:r>
              <a:rPr lang="en-US" sz="3300" b="0" strike="noStrike" spc="-1" dirty="0">
                <a:solidFill>
                  <a:srgbClr val="3E3D2D"/>
                </a:solidFill>
                <a:latin typeface="Times New Roman"/>
              </a:rPr>
              <a:t>	</a:t>
            </a:r>
            <a:r>
              <a:rPr lang="en-US" sz="3300" b="1" strike="noStrike" spc="-1" dirty="0">
                <a:solidFill>
                  <a:srgbClr val="FF0000"/>
                </a:solidFill>
                <a:latin typeface="Times New Roman"/>
              </a:rPr>
              <a:t>1</a:t>
            </a:r>
            <a:r>
              <a:rPr lang="en-US" sz="3300" b="0" strike="noStrike" spc="-1" dirty="0">
                <a:solidFill>
                  <a:srgbClr val="3E3D2D"/>
                </a:solidFill>
                <a:latin typeface="Times New Roman"/>
              </a:rPr>
              <a:t>. Child(ren) with communicable diseases	</a:t>
            </a:r>
            <a:r>
              <a:rPr lang="en-US" sz="3300" b="1" strike="noStrike" spc="-1" dirty="0">
                <a:solidFill>
                  <a:srgbClr val="FF0000"/>
                </a:solidFill>
                <a:latin typeface="Times New Roman"/>
              </a:rPr>
              <a:t>2</a:t>
            </a:r>
            <a:r>
              <a:rPr lang="en-US" sz="3300" b="0" strike="noStrike" spc="-1" dirty="0">
                <a:solidFill>
                  <a:srgbClr val="3E3D2D"/>
                </a:solidFill>
                <a:latin typeface="Times New Roman"/>
              </a:rPr>
              <a:t>. Vomiting &amp; diarrhea*   </a:t>
            </a:r>
            <a:r>
              <a:rPr lang="en-US" sz="3300" b="1" strike="noStrike" spc="-1" dirty="0">
                <a:solidFill>
                  <a:srgbClr val="FF0000"/>
                </a:solidFill>
                <a:latin typeface="Times New Roman"/>
              </a:rPr>
              <a:t>3</a:t>
            </a:r>
            <a:r>
              <a:rPr lang="en-US" sz="3300" b="0" strike="noStrike" spc="-1" dirty="0">
                <a:solidFill>
                  <a:srgbClr val="3E3D2D"/>
                </a:solidFill>
                <a:latin typeface="Times New Roman"/>
              </a:rPr>
              <a:t>. Temperatures of 99 degrees*</a:t>
            </a:r>
            <a:endParaRPr lang="en-US" sz="3300" b="0" strike="noStrike" spc="-1" dirty="0">
              <a:solidFill>
                <a:srgbClr val="3E3D2D"/>
              </a:solidFill>
              <a:latin typeface="Century Gothic"/>
            </a:endParaRPr>
          </a:p>
          <a:p>
            <a:pPr marL="343080" indent="-273960">
              <a:lnSpc>
                <a:spcPct val="90000"/>
              </a:lnSpc>
              <a:spcBef>
                <a:spcPts val="300"/>
              </a:spcBef>
            </a:pPr>
            <a:r>
              <a:rPr lang="en-US" sz="3300" b="0" strike="noStrike" spc="-1" dirty="0">
                <a:solidFill>
                  <a:srgbClr val="3E3D2D"/>
                </a:solidFill>
                <a:latin typeface="Times New Roman"/>
              </a:rPr>
              <a:t>	</a:t>
            </a:r>
            <a:r>
              <a:rPr lang="en-US" sz="3300" b="1" strike="noStrike" spc="-1" dirty="0">
                <a:solidFill>
                  <a:srgbClr val="FF0000"/>
                </a:solidFill>
                <a:latin typeface="Times New Roman"/>
              </a:rPr>
              <a:t>4</a:t>
            </a:r>
            <a:r>
              <a:rPr lang="en-US" sz="3300" b="1" strike="noStrike" spc="-1" dirty="0">
                <a:latin typeface="Times New Roman"/>
              </a:rPr>
              <a:t>.</a:t>
            </a:r>
            <a:r>
              <a:rPr lang="en-US" sz="3300" b="0" strike="noStrike" spc="-1" dirty="0">
                <a:latin typeface="Times New Roman"/>
              </a:rPr>
              <a:t> </a:t>
            </a:r>
            <a:r>
              <a:rPr lang="en-US" sz="3300" b="0" strike="noStrike" spc="-1" dirty="0">
                <a:solidFill>
                  <a:srgbClr val="3E3D2D"/>
                </a:solidFill>
                <a:latin typeface="Times New Roman"/>
              </a:rPr>
              <a:t>Streptococcus Infections**    </a:t>
            </a:r>
            <a:r>
              <a:rPr lang="en-US" sz="3300" b="1" strike="noStrike" spc="-1" dirty="0">
                <a:solidFill>
                  <a:srgbClr val="FF0000"/>
                </a:solidFill>
                <a:latin typeface="Times New Roman"/>
              </a:rPr>
              <a:t>5</a:t>
            </a:r>
            <a:r>
              <a:rPr lang="en-US" sz="3300" b="0" strike="noStrike" spc="-1" dirty="0">
                <a:solidFill>
                  <a:srgbClr val="3E3D2D"/>
                </a:solidFill>
                <a:latin typeface="Times New Roman"/>
              </a:rPr>
              <a:t>. Impetigo*     </a:t>
            </a:r>
            <a:r>
              <a:rPr lang="en-US" sz="3300" b="1" strike="noStrike" spc="-1" dirty="0">
                <a:solidFill>
                  <a:srgbClr val="FF0000"/>
                </a:solidFill>
                <a:latin typeface="Times New Roman"/>
              </a:rPr>
              <a:t>6</a:t>
            </a:r>
            <a:r>
              <a:rPr lang="en-US" sz="3300" b="0" strike="noStrike" spc="-1" dirty="0">
                <a:solidFill>
                  <a:srgbClr val="3E3D2D"/>
                </a:solidFill>
                <a:latin typeface="Times New Roman"/>
              </a:rPr>
              <a:t>. Ringworm***  </a:t>
            </a:r>
            <a:r>
              <a:rPr lang="en-US" sz="3300" b="1" strike="noStrike" spc="-1" dirty="0">
                <a:solidFill>
                  <a:srgbClr val="FF0000"/>
                </a:solidFill>
                <a:latin typeface="Times New Roman"/>
              </a:rPr>
              <a:t>7</a:t>
            </a:r>
            <a:r>
              <a:rPr lang="en-US" sz="3300" b="0" strike="noStrike" spc="-1" dirty="0">
                <a:solidFill>
                  <a:srgbClr val="3E3D2D"/>
                </a:solidFill>
                <a:latin typeface="Times New Roman"/>
              </a:rPr>
              <a:t>. Conjunctivitis (pinkeye)**    </a:t>
            </a:r>
            <a:r>
              <a:rPr lang="en-US" sz="3300" b="1" strike="noStrike" spc="-1" dirty="0">
                <a:solidFill>
                  <a:srgbClr val="FF0000"/>
                </a:solidFill>
                <a:latin typeface="Times New Roman"/>
              </a:rPr>
              <a:t>8</a:t>
            </a:r>
            <a:r>
              <a:rPr lang="en-US" sz="3300" b="0" strike="noStrike" spc="-1" dirty="0">
                <a:solidFill>
                  <a:srgbClr val="3E3D2D"/>
                </a:solidFill>
                <a:latin typeface="Times New Roman"/>
              </a:rPr>
              <a:t>. Chickenpox**  </a:t>
            </a:r>
            <a:r>
              <a:rPr lang="en-US" sz="3300" b="1" strike="noStrike" spc="-1" dirty="0">
                <a:solidFill>
                  <a:srgbClr val="FF0000"/>
                </a:solidFill>
                <a:latin typeface="Times New Roman"/>
              </a:rPr>
              <a:t>9</a:t>
            </a:r>
            <a:r>
              <a:rPr lang="en-US" sz="3300" b="0" strike="noStrike" spc="-1" dirty="0">
                <a:solidFill>
                  <a:srgbClr val="3E3D2D"/>
                </a:solidFill>
                <a:latin typeface="Times New Roman"/>
              </a:rPr>
              <a:t>. The common cold and any “Flu” like symptoms, ie Pneumonia, Corona, Flu, common colds with discolored mucus **  </a:t>
            </a:r>
            <a:r>
              <a:rPr lang="en-US" sz="3300" b="1" strike="noStrike" spc="-1" dirty="0">
                <a:solidFill>
                  <a:srgbClr val="FF0000"/>
                </a:solidFill>
                <a:latin typeface="Times New Roman"/>
              </a:rPr>
              <a:t>10</a:t>
            </a:r>
            <a:r>
              <a:rPr lang="en-US" sz="3300" b="0" strike="noStrike" spc="-1" dirty="0">
                <a:solidFill>
                  <a:srgbClr val="3E3D2D"/>
                </a:solidFill>
                <a:latin typeface="Times New Roman"/>
              </a:rPr>
              <a:t>.Measles / Mumps / Mrsar.*** </a:t>
            </a:r>
            <a:r>
              <a:rPr lang="en-US" sz="3300" b="1" strike="noStrike" spc="-1" dirty="0">
                <a:solidFill>
                  <a:srgbClr val="FF0000"/>
                </a:solidFill>
                <a:latin typeface="Times New Roman"/>
              </a:rPr>
              <a:t>11</a:t>
            </a:r>
            <a:r>
              <a:rPr lang="en-US" sz="3300" b="0" strike="noStrike" spc="-1" dirty="0">
                <a:solidFill>
                  <a:srgbClr val="3E3D2D"/>
                </a:solidFill>
                <a:latin typeface="Times New Roman"/>
              </a:rPr>
              <a:t>.allergies with expectorants  </a:t>
            </a:r>
            <a:r>
              <a:rPr lang="en-US" sz="3300" b="1" strike="noStrike" spc="-1" dirty="0">
                <a:solidFill>
                  <a:srgbClr val="FF0000"/>
                </a:solidFill>
                <a:latin typeface="Times New Roman"/>
              </a:rPr>
              <a:t>12</a:t>
            </a:r>
            <a:r>
              <a:rPr lang="en-US" sz="3300" b="0" strike="noStrike" spc="-1" dirty="0">
                <a:solidFill>
                  <a:srgbClr val="3E3D2D"/>
                </a:solidFill>
                <a:latin typeface="Times New Roman"/>
              </a:rPr>
              <a:t>. Open wounds or rashes** </a:t>
            </a:r>
            <a:r>
              <a:rPr lang="en-US" sz="3300" b="1" strike="noStrike" spc="-1" dirty="0">
                <a:solidFill>
                  <a:srgbClr val="FF0000"/>
                </a:solidFill>
                <a:latin typeface="Times New Roman"/>
              </a:rPr>
              <a:t>13</a:t>
            </a:r>
            <a:r>
              <a:rPr lang="en-US" sz="3300" b="0" strike="noStrike" spc="-1" dirty="0">
                <a:solidFill>
                  <a:srgbClr val="3E3D2D"/>
                </a:solidFill>
                <a:latin typeface="Times New Roman"/>
              </a:rPr>
              <a:t>. </a:t>
            </a:r>
            <a:r>
              <a:rPr lang="en-US" sz="3300" b="1" strike="noStrike" spc="-1" dirty="0">
                <a:solidFill>
                  <a:srgbClr val="FF0000"/>
                </a:solidFill>
                <a:latin typeface="Times New Roman"/>
              </a:rPr>
              <a:t>^</a:t>
            </a:r>
            <a:r>
              <a:rPr lang="en-US" sz="3300" b="0" strike="noStrike" spc="-1" dirty="0">
                <a:solidFill>
                  <a:srgbClr val="3E3D2D"/>
                </a:solidFill>
                <a:latin typeface="Times New Roman"/>
              </a:rPr>
              <a:t> Any symptoms of Covid-19 /Corona Virus.</a:t>
            </a:r>
            <a:endParaRPr lang="en-US" sz="3300" b="0" strike="noStrike" spc="-1" dirty="0">
              <a:solidFill>
                <a:srgbClr val="3E3D2D"/>
              </a:solidFill>
              <a:latin typeface="Century Gothic"/>
            </a:endParaRPr>
          </a:p>
          <a:p>
            <a:pPr marL="343080" indent="-273960">
              <a:lnSpc>
                <a:spcPct val="90000"/>
              </a:lnSpc>
              <a:spcBef>
                <a:spcPts val="300"/>
              </a:spcBef>
            </a:pPr>
            <a:r>
              <a:rPr lang="en-US" sz="3300" b="0" strike="noStrike" spc="-1" dirty="0">
                <a:solidFill>
                  <a:srgbClr val="3E3D2D"/>
                </a:solidFill>
                <a:latin typeface="Times New Roman"/>
              </a:rPr>
              <a:t>	*Child(ren) can return after 24 hours of treatment w/antibiotics and a doctors note</a:t>
            </a:r>
            <a:endParaRPr lang="en-US" sz="3300" b="0" strike="noStrike" spc="-1" dirty="0">
              <a:solidFill>
                <a:srgbClr val="3E3D2D"/>
              </a:solidFill>
              <a:latin typeface="Century Gothic"/>
            </a:endParaRPr>
          </a:p>
          <a:p>
            <a:pPr marL="343080" indent="-273960">
              <a:lnSpc>
                <a:spcPct val="90000"/>
              </a:lnSpc>
              <a:spcBef>
                <a:spcPts val="300"/>
              </a:spcBef>
            </a:pPr>
            <a:r>
              <a:rPr lang="en-US" sz="3300" b="0" strike="noStrike" spc="-1" dirty="0">
                <a:solidFill>
                  <a:srgbClr val="3E3D2D"/>
                </a:solidFill>
                <a:latin typeface="Times New Roman"/>
              </a:rPr>
              <a:t>	**Child(ren) can return after 48 hours of treatment w/antibiotics and a doctors note</a:t>
            </a:r>
            <a:endParaRPr lang="en-US" sz="3300" b="0" strike="noStrike" spc="-1" dirty="0">
              <a:solidFill>
                <a:srgbClr val="3E3D2D"/>
              </a:solidFill>
              <a:latin typeface="Century Gothic"/>
            </a:endParaRPr>
          </a:p>
          <a:p>
            <a:pPr marL="343080" indent="-273960">
              <a:lnSpc>
                <a:spcPct val="90000"/>
              </a:lnSpc>
              <a:spcBef>
                <a:spcPts val="300"/>
              </a:spcBef>
            </a:pPr>
            <a:r>
              <a:rPr lang="en-US" sz="3300" b="0" strike="noStrike" spc="-1" dirty="0">
                <a:solidFill>
                  <a:srgbClr val="3E3D2D"/>
                </a:solidFill>
                <a:latin typeface="Times New Roman"/>
              </a:rPr>
              <a:t>	***Child(ren) can return after 72 hours of treatment w/antibiotics and a doctors note</a:t>
            </a:r>
          </a:p>
          <a:p>
            <a:pPr marL="343080" indent="-273960">
              <a:lnSpc>
                <a:spcPct val="90000"/>
              </a:lnSpc>
              <a:spcBef>
                <a:spcPts val="300"/>
              </a:spcBef>
            </a:pPr>
            <a:r>
              <a:rPr lang="en-US" sz="3300" spc="-1" dirty="0">
                <a:solidFill>
                  <a:srgbClr val="3E3D2D"/>
                </a:solidFill>
                <a:latin typeface="Times New Roman"/>
              </a:rPr>
              <a:t>	</a:t>
            </a:r>
            <a:r>
              <a:rPr lang="en-US" sz="3300" b="1" spc="-1" dirty="0">
                <a:solidFill>
                  <a:srgbClr val="FF0000"/>
                </a:solidFill>
                <a:latin typeface="Times New Roman"/>
              </a:rPr>
              <a:t>^Child(ren) can return after a 14 day quarantine and a cleared doctors note</a:t>
            </a:r>
            <a:endParaRPr lang="en-US" sz="3300" b="1" strike="noStrike" spc="-1" dirty="0">
              <a:solidFill>
                <a:srgbClr val="FF0000"/>
              </a:solidFill>
              <a:latin typeface="Century Gothic"/>
            </a:endParaRPr>
          </a:p>
          <a:p>
            <a:pPr marL="343080" indent="-273960">
              <a:lnSpc>
                <a:spcPct val="90000"/>
              </a:lnSpc>
              <a:spcBef>
                <a:spcPts val="300"/>
              </a:spcBef>
              <a:buClr>
                <a:srgbClr val="94C600"/>
              </a:buClr>
              <a:buSzPct val="76000"/>
              <a:buFont typeface="Wingdings 2" charset="2"/>
              <a:buChar char=""/>
            </a:pPr>
            <a:r>
              <a:rPr lang="en-US" sz="3300" b="1" u="sng" strike="noStrike" spc="-1" dirty="0">
                <a:solidFill>
                  <a:srgbClr val="3E3D2D"/>
                </a:solidFill>
                <a:uFillTx/>
                <a:latin typeface="Times New Roman"/>
              </a:rPr>
              <a:t>Medications:</a:t>
            </a:r>
            <a:r>
              <a:rPr lang="en-US" sz="3300" b="1" strike="noStrike" spc="-1" dirty="0">
                <a:solidFill>
                  <a:srgbClr val="3E3D2D"/>
                </a:solidFill>
                <a:latin typeface="Times New Roman"/>
              </a:rPr>
              <a:t> </a:t>
            </a:r>
            <a:r>
              <a:rPr lang="en-US" sz="3300" b="0" strike="noStrike" spc="-1" dirty="0">
                <a:solidFill>
                  <a:srgbClr val="3E3D2D"/>
                </a:solidFill>
                <a:latin typeface="Times New Roman"/>
              </a:rPr>
              <a:t>The provider shall not administer prescription or non-prescription medications to a child with out the written consent of the parents / guardians and a statement from a physician.  However parents / guardians must administer dose and sign each day medication is needed for administrating.  If child(ren) becomes ill while under the care of the provider, the parents / guardians will be notified immediately and has 1 hour to retrieve their child.  If a pick up from school is requested due to illness, a fee of $45 is added to your weekly tuition and immediate pick up from child care is required (must be picked up with in the hour of notification).</a:t>
            </a:r>
            <a:endParaRPr lang="en-US" sz="1500" b="0" strike="noStrike" spc="-1" dirty="0">
              <a:solidFill>
                <a:srgbClr val="3E3D2D"/>
              </a:solidFill>
              <a:latin typeface="Century Gothic"/>
            </a:endParaRPr>
          </a:p>
        </p:txBody>
      </p:sp>
      <p:sp>
        <p:nvSpPr>
          <p:cNvPr id="302" name="TextShape 3"/>
          <p:cNvSpPr txBox="1"/>
          <p:nvPr/>
        </p:nvSpPr>
        <p:spPr>
          <a:xfrm>
            <a:off x="4649760" y="223920"/>
            <a:ext cx="1331640" cy="364680"/>
          </a:xfrm>
          <a:prstGeom prst="rect">
            <a:avLst/>
          </a:prstGeom>
          <a:noFill/>
          <a:ln>
            <a:noFill/>
          </a:ln>
        </p:spPr>
        <p:txBody>
          <a:bodyPr anchor="ctr">
            <a:noAutofit/>
          </a:bodyPr>
          <a:lstStyle/>
          <a:p>
            <a:pPr>
              <a:lnSpc>
                <a:spcPct val="100000"/>
              </a:lnSpc>
            </a:pPr>
            <a:fld id="{98F66EE1-56B8-4ED8-8E41-DF226FA0036B}" type="slidenum">
              <a:rPr lang="en-US" sz="1200" b="0" strike="noStrike" spc="-1">
                <a:solidFill>
                  <a:srgbClr val="FEFEFE"/>
                </a:solidFill>
                <a:latin typeface="Times New Roman"/>
              </a:rPr>
              <a:t>10</a:t>
            </a:fld>
            <a:endParaRPr lang="en-US" sz="1200" b="0" strike="noStrike" spc="-1">
              <a:latin typeface="Times New Roman"/>
            </a:endParaRPr>
          </a:p>
        </p:txBody>
      </p:sp>
      <p:sp>
        <p:nvSpPr>
          <p:cNvPr id="303" name="CustomShape 4"/>
          <p:cNvSpPr/>
          <p:nvPr/>
        </p:nvSpPr>
        <p:spPr>
          <a:xfrm>
            <a:off x="4876920" y="0"/>
            <a:ext cx="3428640" cy="639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en-US" sz="1800" b="0" strike="noStrike" spc="-1">
                <a:solidFill>
                  <a:srgbClr val="000000"/>
                </a:solidFill>
                <a:latin typeface="Times New Roman"/>
              </a:rPr>
              <a:t>My World of Smiling Faces </a:t>
            </a:r>
            <a:endParaRPr lang="en-US" sz="1800" b="0" strike="noStrike" spc="-1">
              <a:latin typeface="Arial"/>
            </a:endParaRPr>
          </a:p>
          <a:p>
            <a:pPr algn="ctr">
              <a:lnSpc>
                <a:spcPct val="100000"/>
              </a:lnSpc>
            </a:pPr>
            <a:r>
              <a:rPr lang="en-US" sz="1800" b="0" strike="noStrike" spc="-1">
                <a:solidFill>
                  <a:srgbClr val="000000"/>
                </a:solidFill>
                <a:latin typeface="Times New Roman"/>
              </a:rPr>
              <a:t>Child Care Center</a:t>
            </a:r>
            <a:endParaRPr lang="en-US" sz="1800" b="0" strike="noStrike" spc="-1">
              <a:latin typeface="Arial"/>
            </a:endParaRPr>
          </a:p>
        </p:txBody>
      </p:sp>
      <p:sp>
        <p:nvSpPr>
          <p:cNvPr id="304" name="CustomShape 5"/>
          <p:cNvSpPr/>
          <p:nvPr/>
        </p:nvSpPr>
        <p:spPr>
          <a:xfrm>
            <a:off x="533520" y="345240"/>
            <a:ext cx="1142640" cy="568800"/>
          </a:xfrm>
          <a:prstGeom prst="rect">
            <a:avLst/>
          </a:prstGeom>
          <a:solidFill>
            <a:schemeClr val="bg2"/>
          </a:solidFill>
          <a:ln>
            <a:solidFill>
              <a:schemeClr val="bg2">
                <a:lumMod val="50000"/>
              </a:schemeClr>
            </a:solidFill>
            <a:round/>
          </a:ln>
        </p:spPr>
        <p:style>
          <a:lnRef idx="2">
            <a:schemeClr val="dk1"/>
          </a:lnRef>
          <a:fillRef idx="1">
            <a:schemeClr val="lt1"/>
          </a:fillRef>
          <a:effectRef idx="0">
            <a:schemeClr val="dk1"/>
          </a:effectRef>
          <a:fontRef idx="minor"/>
        </p:style>
        <p:txBody>
          <a:bodyPr lIns="90000" tIns="45000" rIns="90000" bIns="45000" anchor="ctr">
            <a:noAutofit/>
          </a:bodyPr>
          <a:lstStyle/>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r>
              <a:rPr lang="en-US" sz="1000" b="0" strike="noStrike" spc="-1">
                <a:solidFill>
                  <a:srgbClr val="000000"/>
                </a:solidFill>
                <a:latin typeface="Century Gothic"/>
              </a:rPr>
              <a:t>Initial here</a:t>
            </a:r>
            <a:endParaRPr lang="en-US" sz="1000" b="0" strike="noStrike" spc="-1">
              <a:latin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 name="TextShape 1"/>
          <p:cNvSpPr txBox="1"/>
          <p:nvPr/>
        </p:nvSpPr>
        <p:spPr>
          <a:xfrm>
            <a:off x="4649760" y="223920"/>
            <a:ext cx="1331640" cy="364680"/>
          </a:xfrm>
          <a:prstGeom prst="rect">
            <a:avLst/>
          </a:prstGeom>
          <a:noFill/>
          <a:ln>
            <a:noFill/>
          </a:ln>
        </p:spPr>
        <p:txBody>
          <a:bodyPr anchor="ctr">
            <a:noAutofit/>
          </a:bodyPr>
          <a:lstStyle/>
          <a:p>
            <a:pPr>
              <a:lnSpc>
                <a:spcPct val="100000"/>
              </a:lnSpc>
            </a:pPr>
            <a:fld id="{CF239996-133B-4331-A24B-0BA229FAED55}" type="slidenum">
              <a:rPr lang="en-US" sz="1200" b="0" strike="noStrike" spc="-1">
                <a:solidFill>
                  <a:srgbClr val="FEFEFE"/>
                </a:solidFill>
                <a:latin typeface="Times New Roman"/>
              </a:rPr>
              <a:t>11</a:t>
            </a:fld>
            <a:endParaRPr lang="en-US" sz="1200" b="0" strike="noStrike" spc="-1">
              <a:latin typeface="Times New Roman"/>
            </a:endParaRPr>
          </a:p>
        </p:txBody>
      </p:sp>
      <p:sp>
        <p:nvSpPr>
          <p:cNvPr id="306" name="CustomShape 2"/>
          <p:cNvSpPr/>
          <p:nvPr/>
        </p:nvSpPr>
        <p:spPr>
          <a:xfrm>
            <a:off x="4876920" y="22320"/>
            <a:ext cx="3352320" cy="639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en-US" sz="1800" b="0" strike="noStrike" spc="-1">
                <a:solidFill>
                  <a:srgbClr val="000000"/>
                </a:solidFill>
                <a:latin typeface="Times New Roman"/>
              </a:rPr>
              <a:t>My World of Smiling Faces </a:t>
            </a:r>
            <a:endParaRPr lang="en-US" sz="1800" b="0" strike="noStrike" spc="-1">
              <a:latin typeface="Arial"/>
            </a:endParaRPr>
          </a:p>
          <a:p>
            <a:pPr algn="ctr">
              <a:lnSpc>
                <a:spcPct val="100000"/>
              </a:lnSpc>
            </a:pPr>
            <a:r>
              <a:rPr lang="en-US" sz="1800" b="0" strike="noStrike" spc="-1">
                <a:solidFill>
                  <a:srgbClr val="000000"/>
                </a:solidFill>
                <a:latin typeface="Times New Roman"/>
              </a:rPr>
              <a:t>Child Care Center</a:t>
            </a:r>
            <a:endParaRPr lang="en-US" sz="1800" b="0" strike="noStrike" spc="-1">
              <a:latin typeface="Arial"/>
            </a:endParaRPr>
          </a:p>
        </p:txBody>
      </p:sp>
      <p:sp>
        <p:nvSpPr>
          <p:cNvPr id="307" name="CustomShape 3"/>
          <p:cNvSpPr/>
          <p:nvPr/>
        </p:nvSpPr>
        <p:spPr>
          <a:xfrm>
            <a:off x="1107720" y="630000"/>
            <a:ext cx="7391160" cy="1551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en-US" sz="4800" b="1" i="1" strike="noStrike" spc="-1">
                <a:solidFill>
                  <a:srgbClr val="8FC000"/>
                </a:solidFill>
                <a:latin typeface="Monotype Corsiva"/>
              </a:rPr>
              <a:t>Specifications of the Client</a:t>
            </a:r>
            <a:r>
              <a:rPr lang="en-US" sz="1800" b="1" i="1" strike="noStrike" spc="-1">
                <a:solidFill>
                  <a:srgbClr val="92D050"/>
                </a:solidFill>
                <a:latin typeface="Monotype Corsiva"/>
              </a:rPr>
              <a:t>3a</a:t>
            </a:r>
            <a:endParaRPr lang="en-US" sz="1800" b="0" strike="noStrike" spc="-1">
              <a:latin typeface="Arial"/>
            </a:endParaRPr>
          </a:p>
        </p:txBody>
      </p:sp>
      <p:sp>
        <p:nvSpPr>
          <p:cNvPr id="308" name="CustomShape 4"/>
          <p:cNvSpPr/>
          <p:nvPr/>
        </p:nvSpPr>
        <p:spPr>
          <a:xfrm>
            <a:off x="533520" y="1295280"/>
            <a:ext cx="8000640" cy="596941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en-US" sz="1800" b="0" strike="noStrike" spc="-1" dirty="0">
                <a:solidFill>
                  <a:srgbClr val="000000"/>
                </a:solidFill>
                <a:latin typeface="Times New Roman"/>
              </a:rPr>
              <a:t>If you insist on or need to bring your ill/sick child to childcare please supply the following items for your child’s “wellness kit”.</a:t>
            </a:r>
            <a:endParaRPr lang="en-US" sz="1800" b="0" strike="noStrike" spc="-1" dirty="0">
              <a:latin typeface="Arial"/>
            </a:endParaRPr>
          </a:p>
          <a:p>
            <a:pPr>
              <a:lnSpc>
                <a:spcPct val="100000"/>
              </a:lnSpc>
            </a:pPr>
            <a:endParaRPr lang="en-US" sz="1800" b="0" strike="noStrike" spc="-1" dirty="0">
              <a:latin typeface="Arial"/>
            </a:endParaRPr>
          </a:p>
          <a:p>
            <a:pPr marL="457200" indent="-456840">
              <a:lnSpc>
                <a:spcPct val="100000"/>
              </a:lnSpc>
              <a:buClr>
                <a:srgbClr val="000000"/>
              </a:buClr>
              <a:buFont typeface="Century Gothic"/>
              <a:buAutoNum type="arabicPeriod"/>
            </a:pPr>
            <a:r>
              <a:rPr lang="en-US" sz="1600" b="1" spc="-1" dirty="0">
                <a:solidFill>
                  <a:srgbClr val="000000"/>
                </a:solidFill>
                <a:latin typeface="Times New Roman"/>
              </a:rPr>
              <a:t>3</a:t>
            </a:r>
            <a:r>
              <a:rPr lang="en-US" sz="1600" b="1" strike="noStrike" spc="-1" dirty="0">
                <a:solidFill>
                  <a:srgbClr val="000000"/>
                </a:solidFill>
                <a:latin typeface="Times New Roman"/>
              </a:rPr>
              <a:t> Boxes of tissue and 2 bags of wipes (for running noses)</a:t>
            </a:r>
          </a:p>
          <a:p>
            <a:pPr marL="914400" lvl="1" indent="-456840">
              <a:buClr>
                <a:srgbClr val="000000"/>
              </a:buClr>
              <a:buFont typeface="Century Gothic"/>
              <a:buAutoNum type="arabicPeriod"/>
            </a:pPr>
            <a:r>
              <a:rPr lang="en-US" sz="1600" b="1" strike="noStrike" spc="-1" dirty="0">
                <a:latin typeface="Times New Roman" pitchFamily="18" charset="0"/>
                <a:cs typeface="Times New Roman" pitchFamily="18" charset="0"/>
              </a:rPr>
              <a:t>5 Extra face masks </a:t>
            </a:r>
          </a:p>
          <a:p>
            <a:pPr marL="457200" indent="-456840">
              <a:lnSpc>
                <a:spcPct val="100000"/>
              </a:lnSpc>
              <a:buClr>
                <a:srgbClr val="000000"/>
              </a:buClr>
              <a:buFont typeface="Century Gothic"/>
              <a:buAutoNum type="arabicPeriod"/>
            </a:pPr>
            <a:r>
              <a:rPr lang="en-US" sz="1600" b="1" strike="noStrike" spc="-1" dirty="0">
                <a:solidFill>
                  <a:srgbClr val="000000"/>
                </a:solidFill>
                <a:latin typeface="Times New Roman"/>
              </a:rPr>
              <a:t>2 Bottles of 19 fl. oz. “Professional Lysol” (for coughs and sneezes on soft surfaces)</a:t>
            </a:r>
            <a:endParaRPr lang="en-US" sz="1600" b="0" strike="noStrike" spc="-1" dirty="0">
              <a:latin typeface="Arial"/>
            </a:endParaRPr>
          </a:p>
          <a:p>
            <a:pPr marL="457200" indent="-456840">
              <a:lnSpc>
                <a:spcPct val="100000"/>
              </a:lnSpc>
              <a:buClr>
                <a:srgbClr val="000000"/>
              </a:buClr>
              <a:buFont typeface="Century Gothic"/>
              <a:buAutoNum type="arabicPeriod"/>
            </a:pPr>
            <a:r>
              <a:rPr lang="en-US" sz="1600" b="1" strike="noStrike" spc="-1" dirty="0">
                <a:solidFill>
                  <a:srgbClr val="000000"/>
                </a:solidFill>
                <a:latin typeface="Times New Roman"/>
              </a:rPr>
              <a:t>2 Bottles of 10 fl. oz. “Germ-X” hand sanitizer (for little germy hands)</a:t>
            </a:r>
            <a:endParaRPr lang="en-US" sz="1600" b="0" strike="noStrike" spc="-1" dirty="0">
              <a:latin typeface="Arial"/>
            </a:endParaRPr>
          </a:p>
          <a:p>
            <a:pPr marL="457200" indent="-456840">
              <a:lnSpc>
                <a:spcPct val="100000"/>
              </a:lnSpc>
              <a:buClr>
                <a:srgbClr val="000000"/>
              </a:buClr>
              <a:buFont typeface="Century Gothic"/>
              <a:buAutoNum type="arabicPeriod"/>
            </a:pPr>
            <a:r>
              <a:rPr lang="en-US" sz="1600" b="1" strike="noStrike" spc="-1" dirty="0">
                <a:solidFill>
                  <a:srgbClr val="000000"/>
                </a:solidFill>
                <a:latin typeface="Times New Roman"/>
              </a:rPr>
              <a:t>Medication with the child's name on it (be sure that you administer the medication upon arrival and at pick-up.  Only one dose will be given during the 9 hour stay in childcare) with a signed medication administration form signed by a doctor.</a:t>
            </a:r>
            <a:endParaRPr lang="en-US" sz="1600" b="0" strike="noStrike" spc="-1" dirty="0">
              <a:latin typeface="Arial"/>
            </a:endParaRPr>
          </a:p>
          <a:p>
            <a:pPr marL="457200" indent="-456840">
              <a:lnSpc>
                <a:spcPct val="100000"/>
              </a:lnSpc>
              <a:buClr>
                <a:srgbClr val="000000"/>
              </a:buClr>
              <a:buFont typeface="Century Gothic"/>
              <a:buAutoNum type="arabicPeriod"/>
            </a:pPr>
            <a:r>
              <a:rPr lang="en-US" sz="1600" b="1" strike="noStrike" spc="-1" dirty="0">
                <a:solidFill>
                  <a:srgbClr val="000000"/>
                </a:solidFill>
                <a:latin typeface="Times New Roman"/>
              </a:rPr>
              <a:t>2 Jar of “Clorox Clean-up” wipes (for wiping down sneezed on hard surfaces)</a:t>
            </a:r>
            <a:endParaRPr lang="en-US" sz="1600" b="0" strike="noStrike" spc="-1" dirty="0">
              <a:latin typeface="Arial"/>
            </a:endParaRPr>
          </a:p>
          <a:p>
            <a:pPr marL="457200" indent="-456840">
              <a:lnSpc>
                <a:spcPct val="100000"/>
              </a:lnSpc>
              <a:buClr>
                <a:srgbClr val="000000"/>
              </a:buClr>
              <a:buFont typeface="Century Gothic"/>
              <a:buAutoNum type="arabicPeriod"/>
            </a:pPr>
            <a:r>
              <a:rPr lang="en-US" sz="1600" b="1" strike="noStrike" spc="-1" dirty="0">
                <a:solidFill>
                  <a:srgbClr val="000000"/>
                </a:solidFill>
                <a:latin typeface="Times New Roman"/>
              </a:rPr>
              <a:t>A box of latex or medical gloves </a:t>
            </a:r>
            <a:endParaRPr lang="en-US" sz="1600" b="0" strike="noStrike" spc="-1" dirty="0">
              <a:latin typeface="Arial"/>
            </a:endParaRPr>
          </a:p>
          <a:p>
            <a:pPr marL="457200" indent="-456840">
              <a:lnSpc>
                <a:spcPct val="100000"/>
              </a:lnSpc>
              <a:buClr>
                <a:srgbClr val="000000"/>
              </a:buClr>
              <a:buFont typeface="Century Gothic"/>
              <a:buAutoNum type="arabicPeriod"/>
            </a:pPr>
            <a:r>
              <a:rPr lang="en-US" sz="1600" b="1" strike="noStrike" spc="-1" dirty="0">
                <a:solidFill>
                  <a:srgbClr val="000000"/>
                </a:solidFill>
                <a:latin typeface="Times New Roman"/>
              </a:rPr>
              <a:t>Or add $125.00 to your weekly tuition for each week your child is in my care with an illness</a:t>
            </a:r>
            <a:r>
              <a:rPr lang="en-US" sz="1800" b="0" strike="noStrike" spc="-1" dirty="0">
                <a:solidFill>
                  <a:srgbClr val="000000"/>
                </a:solidFill>
                <a:latin typeface="Times New Roman"/>
              </a:rPr>
              <a:t>.</a:t>
            </a:r>
            <a:endParaRPr lang="en-US" sz="1800" b="0" strike="noStrike" spc="-1" dirty="0">
              <a:latin typeface="Arial"/>
            </a:endParaRPr>
          </a:p>
          <a:p>
            <a:pPr>
              <a:lnSpc>
                <a:spcPct val="100000"/>
              </a:lnSpc>
            </a:pPr>
            <a:r>
              <a:rPr lang="en-US" sz="1800" b="0" strike="noStrike" spc="-1" dirty="0">
                <a:solidFill>
                  <a:srgbClr val="000000"/>
                </a:solidFill>
                <a:latin typeface="Times New Roman"/>
              </a:rPr>
              <a:t>*</a:t>
            </a:r>
            <a:r>
              <a:rPr lang="en-US" sz="1800" b="1" strike="noStrike" spc="-1" dirty="0">
                <a:solidFill>
                  <a:srgbClr val="FF0000"/>
                </a:solidFill>
                <a:latin typeface="Times New Roman"/>
              </a:rPr>
              <a:t>Please note this is only for common colds and serious allergies that can become a </a:t>
            </a:r>
            <a:r>
              <a:rPr lang="en-US" b="1" spc="-1" dirty="0">
                <a:solidFill>
                  <a:srgbClr val="FF0000"/>
                </a:solidFill>
                <a:latin typeface="Times New Roman"/>
              </a:rPr>
              <a:t>congested </a:t>
            </a:r>
            <a:r>
              <a:rPr lang="en-US" sz="1800" b="1" strike="noStrike" spc="-1" dirty="0">
                <a:solidFill>
                  <a:srgbClr val="FF0000"/>
                </a:solidFill>
                <a:latin typeface="Times New Roman"/>
              </a:rPr>
              <a:t>cold or worse.  All other illnesses mentioned in the previous page for exclusions still apply…ie- Covid-19 / Corona Virus, pinkeye, strep throat, vomiting, diarrhea, ringworm, chickenpox, measles, mumps, mrsar,  any open infected wounds, any expectorants from nose, eyes, or mouth with yellow, green, brown, or bloody coloring and no rashes of any kind.</a:t>
            </a:r>
            <a:endParaRPr lang="en-US" sz="1800" b="0" strike="noStrike" spc="-1" dirty="0">
              <a:latin typeface="Arial"/>
            </a:endParaRPr>
          </a:p>
          <a:p>
            <a:pPr>
              <a:lnSpc>
                <a:spcPct val="100000"/>
              </a:lnSpc>
            </a:pPr>
            <a:endParaRPr lang="en-US" sz="1800" b="0" strike="noStrike" spc="-1" dirty="0">
              <a:latin typeface="Arial"/>
            </a:endParaRPr>
          </a:p>
          <a:p>
            <a:pPr>
              <a:lnSpc>
                <a:spcPct val="100000"/>
              </a:lnSpc>
            </a:pPr>
            <a:r>
              <a:rPr lang="en-US" sz="2400" b="0" strike="noStrike" spc="-1" dirty="0">
                <a:solidFill>
                  <a:srgbClr val="000000"/>
                </a:solidFill>
                <a:latin typeface="Times New Roman"/>
              </a:rPr>
              <a:t> </a:t>
            </a:r>
            <a:endParaRPr lang="en-US" sz="2400" b="0" strike="noStrike" spc="-1" dirty="0">
              <a:latin typeface="Arial"/>
            </a:endParaRPr>
          </a:p>
        </p:txBody>
      </p:sp>
      <p:sp>
        <p:nvSpPr>
          <p:cNvPr id="309" name="CustomShape 5"/>
          <p:cNvSpPr/>
          <p:nvPr/>
        </p:nvSpPr>
        <p:spPr>
          <a:xfrm>
            <a:off x="533520" y="345240"/>
            <a:ext cx="1142640" cy="568800"/>
          </a:xfrm>
          <a:prstGeom prst="rect">
            <a:avLst/>
          </a:prstGeom>
          <a:solidFill>
            <a:schemeClr val="bg2"/>
          </a:solidFill>
          <a:ln>
            <a:solidFill>
              <a:schemeClr val="bg2">
                <a:lumMod val="50000"/>
              </a:schemeClr>
            </a:solidFill>
            <a:round/>
          </a:ln>
        </p:spPr>
        <p:style>
          <a:lnRef idx="2">
            <a:schemeClr val="dk1"/>
          </a:lnRef>
          <a:fillRef idx="1">
            <a:schemeClr val="lt1"/>
          </a:fillRef>
          <a:effectRef idx="0">
            <a:schemeClr val="dk1"/>
          </a:effectRef>
          <a:fontRef idx="minor"/>
        </p:style>
        <p:txBody>
          <a:bodyPr lIns="90000" tIns="45000" rIns="90000" bIns="45000" anchor="ctr">
            <a:noAutofit/>
          </a:bodyPr>
          <a:lstStyle/>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r>
              <a:rPr lang="en-US" sz="1000" b="0" strike="noStrike" spc="-1">
                <a:solidFill>
                  <a:srgbClr val="000000"/>
                </a:solidFill>
                <a:latin typeface="Century Gothic"/>
              </a:rPr>
              <a:t>Initial here</a:t>
            </a:r>
            <a:endParaRPr lang="en-US" sz="1000" b="0" strike="noStrike" spc="-1">
              <a:latin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 name="TextShape 1"/>
          <p:cNvSpPr txBox="1"/>
          <p:nvPr/>
        </p:nvSpPr>
        <p:spPr>
          <a:xfrm>
            <a:off x="914400" y="762120"/>
            <a:ext cx="7467120" cy="1066320"/>
          </a:xfrm>
          <a:prstGeom prst="rect">
            <a:avLst/>
          </a:prstGeom>
          <a:noFill/>
          <a:ln>
            <a:noFill/>
          </a:ln>
        </p:spPr>
        <p:txBody>
          <a:bodyPr anchor="b">
            <a:noAutofit/>
          </a:bodyPr>
          <a:lstStyle/>
          <a:p>
            <a:pPr>
              <a:lnSpc>
                <a:spcPct val="100000"/>
              </a:lnSpc>
            </a:pPr>
            <a:r>
              <a:rPr lang="en-US" sz="4800" b="1" strike="noStrike" spc="-1">
                <a:solidFill>
                  <a:srgbClr val="94C600"/>
                </a:solidFill>
                <a:latin typeface="Monotype Corsiva"/>
              </a:rPr>
              <a:t>Specifications of the Client</a:t>
            </a:r>
            <a:r>
              <a:rPr lang="en-US" sz="1800" b="1" strike="noStrike" spc="-1">
                <a:solidFill>
                  <a:srgbClr val="94C600"/>
                </a:solidFill>
                <a:latin typeface="Monotype Corsiva"/>
              </a:rPr>
              <a:t>3b</a:t>
            </a:r>
            <a:endParaRPr lang="en-US" sz="1800" b="0" strike="noStrike" spc="-1">
              <a:solidFill>
                <a:srgbClr val="000000"/>
              </a:solidFill>
              <a:latin typeface="Times New Roman"/>
            </a:endParaRPr>
          </a:p>
        </p:txBody>
      </p:sp>
      <p:sp>
        <p:nvSpPr>
          <p:cNvPr id="311" name="TextShape 2"/>
          <p:cNvSpPr txBox="1"/>
          <p:nvPr/>
        </p:nvSpPr>
        <p:spPr>
          <a:xfrm>
            <a:off x="1042920" y="1752480"/>
            <a:ext cx="7414920" cy="4419360"/>
          </a:xfrm>
          <a:prstGeom prst="rect">
            <a:avLst/>
          </a:prstGeom>
          <a:noFill/>
          <a:ln>
            <a:noFill/>
          </a:ln>
        </p:spPr>
        <p:txBody>
          <a:bodyPr>
            <a:normAutofit fontScale="91000" lnSpcReduction="20000"/>
          </a:bodyPr>
          <a:lstStyle/>
          <a:p>
            <a:pPr marL="343080" indent="-273960">
              <a:lnSpc>
                <a:spcPct val="90000"/>
              </a:lnSpc>
              <a:spcBef>
                <a:spcPts val="400"/>
              </a:spcBef>
              <a:buClr>
                <a:srgbClr val="94C600"/>
              </a:buClr>
              <a:buSzPct val="76000"/>
              <a:buFont typeface="Wingdings 2" charset="2"/>
              <a:buChar char=""/>
            </a:pPr>
            <a:r>
              <a:rPr lang="en-US" sz="2000" b="1" u="sng" strike="noStrike" spc="-1" dirty="0">
                <a:solidFill>
                  <a:srgbClr val="3E3D2D"/>
                </a:solidFill>
                <a:uFillTx/>
                <a:latin typeface="Times New Roman"/>
              </a:rPr>
              <a:t>Meals &amp; Snacks:</a:t>
            </a:r>
            <a:r>
              <a:rPr lang="en-US" sz="1600" b="0" strike="noStrike" spc="-1" dirty="0">
                <a:solidFill>
                  <a:srgbClr val="3E3D2D"/>
                </a:solidFill>
                <a:latin typeface="Times New Roman"/>
              </a:rPr>
              <a:t>  Mealtimes:  Provider will supply two meals and two snacks each day for the children.  Then times the meals / snacks served are listed below.  Parents / guardians will be responsible for supplying adequate amount of formula and baby food for infants, and food for children with special diets. For the first two weeks of care and after that the provider will provide the formula or food for then on.  Children are not allowed to chew gun in either facility.  Parents / guardians are welcomed to purchase special birthday treats (cakes, cookies, juices..</a:t>
            </a:r>
            <a:r>
              <a:rPr lang="en-US" sz="1600" b="0" strike="noStrike" spc="-1" dirty="0" err="1">
                <a:solidFill>
                  <a:srgbClr val="3E3D2D"/>
                </a:solidFill>
                <a:latin typeface="Times New Roman"/>
              </a:rPr>
              <a:t>etc</a:t>
            </a:r>
            <a:r>
              <a:rPr lang="en-US" sz="1600" b="0" strike="noStrike" spc="-1" dirty="0">
                <a:solidFill>
                  <a:srgbClr val="3E3D2D"/>
                </a:solidFill>
                <a:latin typeface="Times New Roman"/>
              </a:rPr>
              <a:t>.)</a:t>
            </a:r>
          </a:p>
          <a:p>
            <a:pPr marL="343080" indent="-273960">
              <a:lnSpc>
                <a:spcPct val="90000"/>
              </a:lnSpc>
              <a:spcBef>
                <a:spcPts val="400"/>
              </a:spcBef>
              <a:buClr>
                <a:srgbClr val="94C600"/>
              </a:buClr>
              <a:buSzPct val="76000"/>
              <a:buFont typeface="Wingdings 2" charset="2"/>
              <a:buChar char=""/>
            </a:pPr>
            <a:r>
              <a:rPr lang="en-US" sz="1600" b="1" u="sng" spc="-1" dirty="0">
                <a:solidFill>
                  <a:srgbClr val="3E3D2D"/>
                </a:solidFill>
                <a:latin typeface="Times New Roman"/>
              </a:rPr>
              <a:t>NO OUTSIDE FOOD ALLOWED</a:t>
            </a:r>
            <a:r>
              <a:rPr lang="en-US" sz="1600" spc="-1" dirty="0">
                <a:solidFill>
                  <a:srgbClr val="3E3D2D"/>
                </a:solidFill>
                <a:latin typeface="Times New Roman"/>
              </a:rPr>
              <a:t>!!!!</a:t>
            </a:r>
            <a:endParaRPr lang="en-US" sz="1600" b="0" strike="noStrike" spc="-1" dirty="0">
              <a:solidFill>
                <a:srgbClr val="3E3D2D"/>
              </a:solidFill>
              <a:latin typeface="Times New Roman"/>
            </a:endParaRPr>
          </a:p>
          <a:p>
            <a:pPr marL="343080" lvl="1" indent="-273960">
              <a:lnSpc>
                <a:spcPct val="90000"/>
              </a:lnSpc>
              <a:spcBef>
                <a:spcPts val="400"/>
              </a:spcBef>
              <a:buClr>
                <a:srgbClr val="94C600"/>
              </a:buClr>
              <a:buSzPct val="76000"/>
              <a:buFont typeface="Wingdings 2" charset="2"/>
              <a:buChar char=""/>
            </a:pPr>
            <a:r>
              <a:rPr lang="en-US" sz="1500" spc="-1" dirty="0">
                <a:solidFill>
                  <a:srgbClr val="3E3D2D"/>
                </a:solidFill>
                <a:latin typeface="Times New Roman"/>
              </a:rPr>
              <a:t>We are a part of the Maryland Child and Adult Care Food Program. This allows us to maintain a certain high quality of food that we serve in our centers. Children must consume nutricious food in order to properlu grow and develop in the best way possible.</a:t>
            </a:r>
            <a:endParaRPr lang="en-US" sz="1600" b="0" strike="noStrike" spc="-1" dirty="0">
              <a:solidFill>
                <a:srgbClr val="3E3D2D"/>
              </a:solidFill>
              <a:latin typeface="Century Gothic"/>
            </a:endParaRPr>
          </a:p>
          <a:p>
            <a:pPr marL="343080" indent="-273960">
              <a:lnSpc>
                <a:spcPct val="90000"/>
              </a:lnSpc>
              <a:spcBef>
                <a:spcPts val="320"/>
              </a:spcBef>
              <a:buClr>
                <a:srgbClr val="94C600"/>
              </a:buClr>
              <a:buSzPct val="76000"/>
              <a:buFont typeface="Wingdings 2" charset="2"/>
              <a:buChar char=""/>
            </a:pPr>
            <a:r>
              <a:rPr lang="en-US" sz="1600" b="0" strike="noStrike" spc="-1" dirty="0">
                <a:solidFill>
                  <a:srgbClr val="3E3D2D"/>
                </a:solidFill>
                <a:latin typeface="Times New Roman"/>
              </a:rPr>
              <a:t>Any / All allergies to food must be indicated in the contract. (“eppy pens” must be available to provider in case of an emergency.)</a:t>
            </a:r>
            <a:endParaRPr lang="en-US" sz="1600" b="0" strike="noStrike" spc="-1" dirty="0">
              <a:solidFill>
                <a:srgbClr val="3E3D2D"/>
              </a:solidFill>
              <a:latin typeface="Century Gothic"/>
            </a:endParaRPr>
          </a:p>
          <a:p>
            <a:pPr marL="343080" indent="-273960">
              <a:lnSpc>
                <a:spcPct val="90000"/>
              </a:lnSpc>
              <a:spcBef>
                <a:spcPts val="320"/>
              </a:spcBef>
              <a:buClr>
                <a:srgbClr val="94C600"/>
              </a:buClr>
              <a:buSzPct val="76000"/>
              <a:buFont typeface="Wingdings 2" charset="2"/>
              <a:buChar char=""/>
            </a:pPr>
            <a:r>
              <a:rPr lang="en-US" sz="1600" b="0" strike="noStrike" spc="-1" dirty="0">
                <a:solidFill>
                  <a:srgbClr val="3E3D2D"/>
                </a:solidFill>
                <a:latin typeface="Times New Roman"/>
              </a:rPr>
              <a:t>Before and After are for Headstart and Pre-K programs with children under 5 years of age.</a:t>
            </a:r>
            <a:endParaRPr lang="en-US" sz="1600" b="0" strike="noStrike" spc="-1" dirty="0">
              <a:solidFill>
                <a:srgbClr val="3E3D2D"/>
              </a:solidFill>
              <a:latin typeface="Century Gothic"/>
            </a:endParaRPr>
          </a:p>
          <a:p>
            <a:pPr marL="343080" indent="-273960">
              <a:lnSpc>
                <a:spcPct val="90000"/>
              </a:lnSpc>
              <a:spcBef>
                <a:spcPts val="400"/>
              </a:spcBef>
              <a:buClr>
                <a:srgbClr val="94C600"/>
              </a:buClr>
              <a:buSzPct val="76000"/>
              <a:buFont typeface="Wingdings 2" charset="2"/>
              <a:buChar char=""/>
            </a:pPr>
            <a:r>
              <a:rPr lang="en-US" sz="2000" b="1" strike="noStrike" spc="-1" dirty="0">
                <a:solidFill>
                  <a:srgbClr val="3E3D2D"/>
                </a:solidFill>
                <a:latin typeface="Times New Roman"/>
              </a:rPr>
              <a:t>* </a:t>
            </a:r>
            <a:r>
              <a:rPr lang="en-US" sz="1800" b="1" strike="noStrike" spc="-1" dirty="0">
                <a:solidFill>
                  <a:srgbClr val="3E3D2D"/>
                </a:solidFill>
                <a:latin typeface="Times New Roman"/>
              </a:rPr>
              <a:t>Breakfast: 6:30am-7:00am(B/A) </a:t>
            </a:r>
            <a:endParaRPr lang="en-US" sz="1800" b="0" strike="noStrike" spc="-1" dirty="0">
              <a:solidFill>
                <a:srgbClr val="3E3D2D"/>
              </a:solidFill>
              <a:latin typeface="Century Gothic"/>
            </a:endParaRPr>
          </a:p>
          <a:p>
            <a:pPr marL="343080" indent="-273960">
              <a:lnSpc>
                <a:spcPct val="90000"/>
              </a:lnSpc>
              <a:spcBef>
                <a:spcPts val="360"/>
              </a:spcBef>
              <a:buClr>
                <a:srgbClr val="94C600"/>
              </a:buClr>
              <a:buSzPct val="76000"/>
              <a:buFont typeface="Wingdings 2" charset="2"/>
              <a:buChar char=""/>
            </a:pPr>
            <a:r>
              <a:rPr lang="en-US" sz="1800" b="1" strike="noStrike" spc="-1" dirty="0">
                <a:solidFill>
                  <a:srgbClr val="3E3D2D"/>
                </a:solidFill>
                <a:latin typeface="Times New Roman"/>
              </a:rPr>
              <a:t>   Breakfast: 7:00am-8:30am (all-dayers)</a:t>
            </a:r>
            <a:endParaRPr lang="en-US" sz="1800" b="0" strike="noStrike" spc="-1" dirty="0">
              <a:solidFill>
                <a:srgbClr val="3E3D2D"/>
              </a:solidFill>
              <a:latin typeface="Century Gothic"/>
            </a:endParaRPr>
          </a:p>
          <a:p>
            <a:pPr marL="343080" indent="-273960">
              <a:lnSpc>
                <a:spcPct val="90000"/>
              </a:lnSpc>
              <a:spcBef>
                <a:spcPts val="360"/>
              </a:spcBef>
              <a:buClr>
                <a:srgbClr val="94C600"/>
              </a:buClr>
              <a:buSzPct val="76000"/>
              <a:buFont typeface="Wingdings 2" charset="2"/>
              <a:buChar char=""/>
            </a:pPr>
            <a:r>
              <a:rPr lang="en-US" sz="1800" b="1" strike="noStrike" spc="-1" dirty="0">
                <a:solidFill>
                  <a:srgbClr val="3E3D2D"/>
                </a:solidFill>
                <a:latin typeface="Times New Roman"/>
              </a:rPr>
              <a:t>   Snack #1:  10:00am-10:30am (all-dayers)      </a:t>
            </a:r>
            <a:endParaRPr lang="en-US" sz="1800" b="0" strike="noStrike" spc="-1" dirty="0">
              <a:solidFill>
                <a:srgbClr val="3E3D2D"/>
              </a:solidFill>
              <a:latin typeface="Century Gothic"/>
            </a:endParaRPr>
          </a:p>
          <a:p>
            <a:pPr marL="343080" indent="-273960">
              <a:lnSpc>
                <a:spcPct val="90000"/>
              </a:lnSpc>
              <a:spcBef>
                <a:spcPts val="360"/>
              </a:spcBef>
              <a:buClr>
                <a:srgbClr val="94C600"/>
              </a:buClr>
              <a:buSzPct val="76000"/>
              <a:buFont typeface="Wingdings 2" charset="2"/>
              <a:buChar char=""/>
            </a:pPr>
            <a:r>
              <a:rPr lang="en-US" sz="1800" b="1" strike="noStrike" spc="-1" dirty="0">
                <a:solidFill>
                  <a:srgbClr val="3E3D2D"/>
                </a:solidFill>
                <a:latin typeface="Times New Roman"/>
              </a:rPr>
              <a:t>   Lunch:      12:30pm-1:30pm  (all-dayers)</a:t>
            </a:r>
            <a:endParaRPr lang="en-US" sz="1800" b="0" strike="noStrike" spc="-1" dirty="0">
              <a:solidFill>
                <a:srgbClr val="3E3D2D"/>
              </a:solidFill>
              <a:latin typeface="Century Gothic"/>
            </a:endParaRPr>
          </a:p>
          <a:p>
            <a:pPr marL="343080" indent="-273960">
              <a:lnSpc>
                <a:spcPct val="90000"/>
              </a:lnSpc>
              <a:spcBef>
                <a:spcPts val="360"/>
              </a:spcBef>
              <a:buClr>
                <a:srgbClr val="94C600"/>
              </a:buClr>
              <a:buSzPct val="76000"/>
              <a:buFont typeface="Wingdings 2" charset="2"/>
              <a:buChar char=""/>
            </a:pPr>
            <a:r>
              <a:rPr lang="en-US" sz="1800" b="1" strike="noStrike" spc="-1" dirty="0">
                <a:solidFill>
                  <a:srgbClr val="3E3D2D"/>
                </a:solidFill>
                <a:latin typeface="Times New Roman"/>
              </a:rPr>
              <a:t>   Snack #2:  3:00pm-4:00pm. (B/A and all-dayers)</a:t>
            </a:r>
            <a:endParaRPr lang="en-US" sz="1800" b="0" strike="noStrike" spc="-1" dirty="0">
              <a:solidFill>
                <a:srgbClr val="3E3D2D"/>
              </a:solidFill>
              <a:latin typeface="Century Gothic"/>
            </a:endParaRPr>
          </a:p>
          <a:p>
            <a:pPr marL="343080" indent="-273960">
              <a:lnSpc>
                <a:spcPct val="90000"/>
              </a:lnSpc>
              <a:spcBef>
                <a:spcPts val="360"/>
              </a:spcBef>
              <a:buClr>
                <a:srgbClr val="94C600"/>
              </a:buClr>
              <a:buSzPct val="76000"/>
              <a:buFont typeface="Wingdings 2" charset="2"/>
              <a:buChar char=""/>
            </a:pPr>
            <a:r>
              <a:rPr lang="en-US" sz="1800" b="1" strike="noStrike" spc="-1" dirty="0">
                <a:solidFill>
                  <a:srgbClr val="3E3D2D"/>
                </a:solidFill>
                <a:latin typeface="Times New Roman"/>
              </a:rPr>
              <a:t>   Dinner:      5:30pm-6:00pm (Extended care)</a:t>
            </a:r>
            <a:endParaRPr lang="en-US" sz="1800" b="0" strike="noStrike" spc="-1" dirty="0">
              <a:solidFill>
                <a:srgbClr val="3E3D2D"/>
              </a:solidFill>
              <a:latin typeface="Century Gothic"/>
            </a:endParaRPr>
          </a:p>
          <a:p>
            <a:pPr marL="68760">
              <a:lnSpc>
                <a:spcPct val="90000"/>
              </a:lnSpc>
              <a:spcBef>
                <a:spcPts val="360"/>
              </a:spcBef>
            </a:pPr>
            <a:endParaRPr lang="en-US" sz="1800" b="0" strike="noStrike" spc="-1" dirty="0">
              <a:solidFill>
                <a:srgbClr val="3E3D2D"/>
              </a:solidFill>
              <a:latin typeface="Century Gothic"/>
            </a:endParaRPr>
          </a:p>
          <a:p>
            <a:pPr marL="68760">
              <a:lnSpc>
                <a:spcPct val="90000"/>
              </a:lnSpc>
              <a:spcBef>
                <a:spcPts val="360"/>
              </a:spcBef>
            </a:pPr>
            <a:r>
              <a:rPr lang="en-US" sz="1800" b="1" strike="noStrike" spc="-1" dirty="0">
                <a:solidFill>
                  <a:srgbClr val="3E3D2D"/>
                </a:solidFill>
                <a:latin typeface="Times New Roman"/>
              </a:rPr>
              <a:t>Please note; times may vary</a:t>
            </a:r>
            <a:endParaRPr lang="en-US" sz="1800" b="0" strike="noStrike" spc="-1" dirty="0">
              <a:solidFill>
                <a:srgbClr val="3E3D2D"/>
              </a:solidFill>
              <a:latin typeface="Century Gothic"/>
            </a:endParaRPr>
          </a:p>
          <a:p>
            <a:pPr>
              <a:lnSpc>
                <a:spcPct val="90000"/>
              </a:lnSpc>
              <a:spcBef>
                <a:spcPts val="360"/>
              </a:spcBef>
            </a:pPr>
            <a:endParaRPr lang="en-US" sz="1800" b="0" strike="noStrike" spc="-1" dirty="0">
              <a:solidFill>
                <a:srgbClr val="3E3D2D"/>
              </a:solidFill>
              <a:latin typeface="Century Gothic"/>
            </a:endParaRPr>
          </a:p>
          <a:p>
            <a:pPr>
              <a:lnSpc>
                <a:spcPct val="90000"/>
              </a:lnSpc>
              <a:spcBef>
                <a:spcPts val="241"/>
              </a:spcBef>
            </a:pPr>
            <a:endParaRPr lang="en-US" sz="1800" b="0" strike="noStrike" spc="-1" dirty="0">
              <a:solidFill>
                <a:srgbClr val="3E3D2D"/>
              </a:solidFill>
              <a:latin typeface="Century Gothic"/>
            </a:endParaRPr>
          </a:p>
        </p:txBody>
      </p:sp>
      <p:sp>
        <p:nvSpPr>
          <p:cNvPr id="312" name="TextShape 3"/>
          <p:cNvSpPr txBox="1"/>
          <p:nvPr/>
        </p:nvSpPr>
        <p:spPr>
          <a:xfrm>
            <a:off x="4649760" y="223920"/>
            <a:ext cx="1331640" cy="364680"/>
          </a:xfrm>
          <a:prstGeom prst="rect">
            <a:avLst/>
          </a:prstGeom>
          <a:noFill/>
          <a:ln>
            <a:noFill/>
          </a:ln>
        </p:spPr>
        <p:txBody>
          <a:bodyPr anchor="ctr">
            <a:noAutofit/>
          </a:bodyPr>
          <a:lstStyle/>
          <a:p>
            <a:pPr>
              <a:lnSpc>
                <a:spcPct val="100000"/>
              </a:lnSpc>
            </a:pPr>
            <a:fld id="{413CE0E8-6BC2-4A43-9583-AEE9590D691E}" type="slidenum">
              <a:rPr lang="en-US" sz="1200" b="0" strike="noStrike" spc="-1">
                <a:solidFill>
                  <a:srgbClr val="FEFEFE"/>
                </a:solidFill>
                <a:latin typeface="Times New Roman"/>
              </a:rPr>
              <a:t>12</a:t>
            </a:fld>
            <a:endParaRPr lang="en-US" sz="1200" b="0" strike="noStrike" spc="-1">
              <a:latin typeface="Times New Roman"/>
            </a:endParaRPr>
          </a:p>
        </p:txBody>
      </p:sp>
      <p:sp>
        <p:nvSpPr>
          <p:cNvPr id="313" name="CustomShape 4"/>
          <p:cNvSpPr/>
          <p:nvPr/>
        </p:nvSpPr>
        <p:spPr>
          <a:xfrm>
            <a:off x="4952880" y="0"/>
            <a:ext cx="3504960" cy="639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en-US" sz="1800" b="0" strike="noStrike" spc="-1">
                <a:solidFill>
                  <a:srgbClr val="000000"/>
                </a:solidFill>
                <a:latin typeface="Times New Roman"/>
              </a:rPr>
              <a:t>My World of Smiling Faces </a:t>
            </a:r>
            <a:endParaRPr lang="en-US" sz="1800" b="0" strike="noStrike" spc="-1">
              <a:latin typeface="Arial"/>
            </a:endParaRPr>
          </a:p>
          <a:p>
            <a:pPr algn="ctr">
              <a:lnSpc>
                <a:spcPct val="100000"/>
              </a:lnSpc>
            </a:pPr>
            <a:r>
              <a:rPr lang="en-US" sz="1800" b="0" strike="noStrike" spc="-1">
                <a:solidFill>
                  <a:srgbClr val="000000"/>
                </a:solidFill>
                <a:latin typeface="Times New Roman"/>
              </a:rPr>
              <a:t>Child Care Center</a:t>
            </a:r>
            <a:endParaRPr lang="en-US" sz="1800" b="0" strike="noStrike" spc="-1">
              <a:latin typeface="Arial"/>
            </a:endParaRPr>
          </a:p>
        </p:txBody>
      </p:sp>
      <p:sp>
        <p:nvSpPr>
          <p:cNvPr id="314" name="CustomShape 5"/>
          <p:cNvSpPr/>
          <p:nvPr/>
        </p:nvSpPr>
        <p:spPr>
          <a:xfrm>
            <a:off x="533520" y="345240"/>
            <a:ext cx="1142640" cy="568800"/>
          </a:xfrm>
          <a:prstGeom prst="rect">
            <a:avLst/>
          </a:prstGeom>
          <a:solidFill>
            <a:schemeClr val="bg2"/>
          </a:solidFill>
          <a:ln>
            <a:solidFill>
              <a:schemeClr val="bg2">
                <a:lumMod val="50000"/>
              </a:schemeClr>
            </a:solidFill>
            <a:round/>
          </a:ln>
        </p:spPr>
        <p:style>
          <a:lnRef idx="2">
            <a:schemeClr val="dk1"/>
          </a:lnRef>
          <a:fillRef idx="1">
            <a:schemeClr val="lt1"/>
          </a:fillRef>
          <a:effectRef idx="0">
            <a:schemeClr val="dk1"/>
          </a:effectRef>
          <a:fontRef idx="minor"/>
        </p:style>
        <p:txBody>
          <a:bodyPr lIns="90000" tIns="45000" rIns="90000" bIns="45000" anchor="ctr">
            <a:noAutofit/>
          </a:bodyPr>
          <a:lstStyle/>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r>
              <a:rPr lang="en-US" sz="1000" b="0" strike="noStrike" spc="-1">
                <a:solidFill>
                  <a:srgbClr val="000000"/>
                </a:solidFill>
                <a:latin typeface="Century Gothic"/>
              </a:rPr>
              <a:t>Initial here</a:t>
            </a:r>
            <a:endParaRPr lang="en-US" sz="1000" b="0" strike="noStrike" spc="-1">
              <a:latin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 name="TextShape 1"/>
          <p:cNvSpPr txBox="1"/>
          <p:nvPr/>
        </p:nvSpPr>
        <p:spPr>
          <a:xfrm>
            <a:off x="1066680" y="658800"/>
            <a:ext cx="7024320" cy="990360"/>
          </a:xfrm>
          <a:prstGeom prst="rect">
            <a:avLst/>
          </a:prstGeom>
          <a:noFill/>
          <a:ln>
            <a:noFill/>
          </a:ln>
        </p:spPr>
        <p:txBody>
          <a:bodyPr anchor="b">
            <a:noAutofit/>
          </a:bodyPr>
          <a:lstStyle/>
          <a:p>
            <a:pPr>
              <a:lnSpc>
                <a:spcPct val="100000"/>
              </a:lnSpc>
            </a:pPr>
            <a:r>
              <a:rPr lang="en-US" sz="5400" b="1" strike="noStrike" spc="-1">
                <a:solidFill>
                  <a:srgbClr val="94C600"/>
                </a:solidFill>
                <a:latin typeface="Monotype Corsiva"/>
              </a:rPr>
              <a:t>Specifications of the Client</a:t>
            </a:r>
            <a:r>
              <a:rPr lang="en-US" sz="2000" b="1" strike="noStrike" spc="-1">
                <a:solidFill>
                  <a:srgbClr val="94C600"/>
                </a:solidFill>
                <a:latin typeface="Monotype Corsiva"/>
              </a:rPr>
              <a:t>4</a:t>
            </a:r>
            <a:endParaRPr lang="en-US" sz="2000" b="0" strike="noStrike" spc="-1">
              <a:solidFill>
                <a:srgbClr val="000000"/>
              </a:solidFill>
              <a:latin typeface="Times New Roman"/>
            </a:endParaRPr>
          </a:p>
        </p:txBody>
      </p:sp>
      <p:sp>
        <p:nvSpPr>
          <p:cNvPr id="316" name="TextShape 2"/>
          <p:cNvSpPr txBox="1"/>
          <p:nvPr/>
        </p:nvSpPr>
        <p:spPr>
          <a:xfrm>
            <a:off x="304920" y="1523880"/>
            <a:ext cx="8381520" cy="4952520"/>
          </a:xfrm>
          <a:prstGeom prst="rect">
            <a:avLst/>
          </a:prstGeom>
          <a:noFill/>
          <a:ln>
            <a:noFill/>
          </a:ln>
        </p:spPr>
        <p:txBody>
          <a:bodyPr>
            <a:normAutofit lnSpcReduction="10000"/>
          </a:bodyPr>
          <a:lstStyle/>
          <a:p>
            <a:pPr marL="343080" indent="-273960">
              <a:lnSpc>
                <a:spcPct val="90000"/>
              </a:lnSpc>
              <a:spcBef>
                <a:spcPts val="479"/>
              </a:spcBef>
              <a:buClr>
                <a:srgbClr val="94C600"/>
              </a:buClr>
              <a:buSzPct val="76000"/>
              <a:buFont typeface="Wingdings 2" charset="2"/>
              <a:buChar char=""/>
            </a:pPr>
            <a:r>
              <a:rPr lang="en-US" sz="2400" b="1" u="sng" strike="noStrike" spc="-1">
                <a:solidFill>
                  <a:srgbClr val="3E3D2D"/>
                </a:solidFill>
                <a:uFillTx/>
                <a:latin typeface="Times New Roman"/>
              </a:rPr>
              <a:t>Visitations:</a:t>
            </a:r>
            <a:r>
              <a:rPr lang="en-US" sz="2400" b="1" strike="noStrike" spc="-1">
                <a:solidFill>
                  <a:srgbClr val="3E3D2D"/>
                </a:solidFill>
                <a:latin typeface="Times New Roman"/>
              </a:rPr>
              <a:t> </a:t>
            </a:r>
            <a:r>
              <a:rPr lang="en-US" sz="1600" b="0" strike="noStrike" spc="-1">
                <a:solidFill>
                  <a:srgbClr val="3E3D2D"/>
                </a:solidFill>
                <a:latin typeface="Times New Roman"/>
              </a:rPr>
              <a:t> </a:t>
            </a:r>
            <a:r>
              <a:rPr lang="en-US" sz="1800" b="0" strike="noStrike" spc="-1">
                <a:solidFill>
                  <a:srgbClr val="3E3D2D"/>
                </a:solidFill>
                <a:latin typeface="Times New Roman"/>
              </a:rPr>
              <a:t>The </a:t>
            </a:r>
            <a:r>
              <a:rPr lang="en-US" sz="1800" b="0" i="1" u="sng" strike="noStrike" spc="-1">
                <a:solidFill>
                  <a:srgbClr val="3E3D2D"/>
                </a:solidFill>
                <a:uFillTx/>
                <a:latin typeface="Monotype Corsiva"/>
              </a:rPr>
              <a:t>My World of Smiling Faces Child Care Center</a:t>
            </a:r>
            <a:r>
              <a:rPr lang="en-US" sz="1800" b="0" strike="noStrike" spc="-1">
                <a:solidFill>
                  <a:srgbClr val="3E3D2D"/>
                </a:solidFill>
                <a:latin typeface="Times New Roman"/>
              </a:rPr>
              <a:t> has an open door policy.  Parents / Guardians have the right to free access during all times of business  and all areas used by children during the hours of operation.  We will allow the parents / guardians of the child in care, unsupervised visits to </a:t>
            </a:r>
            <a:r>
              <a:rPr lang="en-US" sz="1800" b="1" u="sng" strike="noStrike" spc="-1">
                <a:solidFill>
                  <a:srgbClr val="3E3D2D"/>
                </a:solidFill>
                <a:uFillTx/>
                <a:latin typeface="Times New Roman"/>
              </a:rPr>
              <a:t>their</a:t>
            </a:r>
            <a:r>
              <a:rPr lang="en-US" sz="1800" b="0" strike="noStrike" spc="-1">
                <a:solidFill>
                  <a:srgbClr val="3E3D2D"/>
                </a:solidFill>
                <a:latin typeface="Times New Roman"/>
              </a:rPr>
              <a:t> child only.  Chaperones are only allowed after proper Maryland State background check has be completed and all paperwork is copied by the staff of MWoSFCCC and filed.</a:t>
            </a:r>
            <a:endParaRPr lang="en-US" sz="1800" b="0" strike="noStrike" spc="-1">
              <a:solidFill>
                <a:srgbClr val="3E3D2D"/>
              </a:solidFill>
              <a:latin typeface="Century Gothic"/>
            </a:endParaRPr>
          </a:p>
          <a:p>
            <a:pPr marL="343080" indent="-273960">
              <a:lnSpc>
                <a:spcPct val="90000"/>
              </a:lnSpc>
              <a:spcBef>
                <a:spcPts val="479"/>
              </a:spcBef>
              <a:buClr>
                <a:srgbClr val="94C600"/>
              </a:buClr>
              <a:buSzPct val="76000"/>
              <a:buFont typeface="Wingdings 2" charset="2"/>
              <a:buChar char=""/>
            </a:pPr>
            <a:r>
              <a:rPr lang="en-US" sz="2000" b="1" u="sng" strike="noStrike" spc="-1">
                <a:solidFill>
                  <a:srgbClr val="3E3D2D"/>
                </a:solidFill>
                <a:uFillTx/>
                <a:latin typeface="Times New Roman"/>
              </a:rPr>
              <a:t>Holding Space for Summer:</a:t>
            </a:r>
            <a:r>
              <a:rPr lang="en-US" sz="2400" b="1" strike="noStrike" spc="-1">
                <a:solidFill>
                  <a:srgbClr val="3E3D2D"/>
                </a:solidFill>
                <a:latin typeface="Times New Roman"/>
              </a:rPr>
              <a:t> </a:t>
            </a:r>
            <a:r>
              <a:rPr lang="en-US" sz="1400" b="0" strike="noStrike" spc="-1">
                <a:solidFill>
                  <a:srgbClr val="3E3D2D"/>
                </a:solidFill>
                <a:latin typeface="Times New Roman"/>
              </a:rPr>
              <a:t>This is optional. All children enrolled in </a:t>
            </a:r>
            <a:r>
              <a:rPr lang="en-US" sz="1400" b="0" i="1" u="sng" strike="noStrike" spc="-1">
                <a:solidFill>
                  <a:srgbClr val="3E3D2D"/>
                </a:solidFill>
                <a:uFillTx/>
                <a:latin typeface="Monotype Corsiva"/>
              </a:rPr>
              <a:t>My World of Smiling Faces Summer Care</a:t>
            </a:r>
            <a:r>
              <a:rPr lang="en-US" sz="1400" b="0" strike="noStrike" spc="-1">
                <a:solidFill>
                  <a:srgbClr val="3E3D2D"/>
                </a:solidFill>
                <a:latin typeface="Times New Roman"/>
              </a:rPr>
              <a:t>  program please note:  There is a non-refundable fee of $170.00 per child to guarantee an opening for the following school year.  Without this fee. Space cannot be guaranteed.  The center will operate on a “First come first serve” basis after the agreed upon return date has come about.  Being enrolled in the summer care program does not guarantee a space for the following school year of child care.</a:t>
            </a:r>
            <a:endParaRPr lang="en-US" sz="1400" b="0" strike="noStrike" spc="-1">
              <a:solidFill>
                <a:srgbClr val="3E3D2D"/>
              </a:solidFill>
              <a:latin typeface="Century Gothic"/>
            </a:endParaRPr>
          </a:p>
          <a:p>
            <a:pPr marL="343080" indent="-273960">
              <a:lnSpc>
                <a:spcPct val="90000"/>
              </a:lnSpc>
              <a:spcBef>
                <a:spcPts val="400"/>
              </a:spcBef>
              <a:buClr>
                <a:srgbClr val="94C600"/>
              </a:buClr>
              <a:buSzPct val="76000"/>
              <a:buFont typeface="Wingdings 2" charset="2"/>
              <a:buChar char=""/>
            </a:pPr>
            <a:r>
              <a:rPr lang="en-US" sz="2000" b="1" u="sng" strike="noStrike" spc="-1">
                <a:solidFill>
                  <a:srgbClr val="3E3D2D"/>
                </a:solidFill>
                <a:uFillTx/>
                <a:latin typeface="Times New Roman"/>
              </a:rPr>
              <a:t>Supplies</a:t>
            </a:r>
            <a:r>
              <a:rPr lang="en-US" sz="1600" b="0" strike="noStrike" spc="-1">
                <a:solidFill>
                  <a:srgbClr val="3E3D2D"/>
                </a:solidFill>
                <a:latin typeface="Times New Roman"/>
              </a:rPr>
              <a:t>:  </a:t>
            </a:r>
            <a:r>
              <a:rPr lang="en-US" sz="1400" b="0" strike="noStrike" spc="-1">
                <a:solidFill>
                  <a:srgbClr val="3E3D2D"/>
                </a:solidFill>
                <a:latin typeface="Times New Roman"/>
              </a:rPr>
              <a:t>Please note: Parents / Guardians, The </a:t>
            </a:r>
            <a:r>
              <a:rPr lang="en-US" sz="1400" b="0" i="1" u="sng" strike="noStrike" spc="-1">
                <a:solidFill>
                  <a:srgbClr val="3E3D2D"/>
                </a:solidFill>
                <a:uFillTx/>
                <a:latin typeface="Monotype Corsiva"/>
              </a:rPr>
              <a:t>My World of Smiling Faces Child Care Center</a:t>
            </a:r>
            <a:r>
              <a:rPr lang="en-US" sz="1400" b="0" strike="noStrike" spc="-1">
                <a:solidFill>
                  <a:srgbClr val="3E3D2D"/>
                </a:solidFill>
                <a:latin typeface="Times New Roman"/>
              </a:rPr>
              <a:t> will provide most of the basic supplies needed for the school year, to include academic instruction, and books, (pencils, pens, crayons, paper, rulers, and erasers) games and toys will be provided to create a stimulating and enriching experience for each child, as well as enhance their freedom for artistic development. For infants, diapers, wipes, and  formula will be available. All supplies will stay with the center. If your child has special needs or allergies of any kind, the parents / guardians must supply any / all needed equipment for the easement and enjoyment of the child while in care of the center. Please remember to bring a change of clothes (under &amp; outer ware) appropriate for the season in case of an accident.  Absolutely no outside toys or games of any kind will be permitted in either facility.</a:t>
            </a:r>
            <a:endParaRPr lang="en-US" sz="1400" b="0" strike="noStrike" spc="-1">
              <a:solidFill>
                <a:srgbClr val="3E3D2D"/>
              </a:solidFill>
              <a:latin typeface="Century Gothic"/>
            </a:endParaRPr>
          </a:p>
          <a:p>
            <a:pPr marL="343080" indent="-273960">
              <a:lnSpc>
                <a:spcPct val="90000"/>
              </a:lnSpc>
              <a:spcBef>
                <a:spcPts val="221"/>
              </a:spcBef>
              <a:buClr>
                <a:srgbClr val="94C600"/>
              </a:buClr>
              <a:buSzPct val="76000"/>
              <a:buFont typeface="Wingdings 2" charset="2"/>
              <a:buChar char=""/>
            </a:pPr>
            <a:r>
              <a:rPr lang="en-US" sz="1100" b="0" strike="noStrike" spc="-1">
                <a:solidFill>
                  <a:srgbClr val="74A510"/>
                </a:solidFill>
                <a:latin typeface="Times New Roman"/>
              </a:rPr>
              <a:t>Please note: If your child appears in any/all advertisements, there will be no compensation for the use of him/her whether or not the child is enrolled with the center. If you choose not to have your child participate in any advertisements please have a notarized letter stating your request.  The letter of request must be submitted at the same time the contract is submitted.</a:t>
            </a:r>
            <a:endParaRPr lang="en-US" sz="1100" b="0" strike="noStrike" spc="-1">
              <a:solidFill>
                <a:srgbClr val="3E3D2D"/>
              </a:solidFill>
              <a:latin typeface="Century Gothic"/>
            </a:endParaRPr>
          </a:p>
          <a:p>
            <a:pPr marL="343080" indent="-273960">
              <a:lnSpc>
                <a:spcPct val="90000"/>
              </a:lnSpc>
              <a:spcBef>
                <a:spcPts val="320"/>
              </a:spcBef>
            </a:pPr>
            <a:endParaRPr lang="en-US" sz="1100" b="0" strike="noStrike" spc="-1">
              <a:solidFill>
                <a:srgbClr val="3E3D2D"/>
              </a:solidFill>
              <a:latin typeface="Century Gothic"/>
            </a:endParaRPr>
          </a:p>
        </p:txBody>
      </p:sp>
      <p:sp>
        <p:nvSpPr>
          <p:cNvPr id="317" name="TextShape 3"/>
          <p:cNvSpPr txBox="1"/>
          <p:nvPr/>
        </p:nvSpPr>
        <p:spPr>
          <a:xfrm>
            <a:off x="4649760" y="223920"/>
            <a:ext cx="1331640" cy="364680"/>
          </a:xfrm>
          <a:prstGeom prst="rect">
            <a:avLst/>
          </a:prstGeom>
          <a:noFill/>
          <a:ln>
            <a:noFill/>
          </a:ln>
        </p:spPr>
        <p:txBody>
          <a:bodyPr anchor="ctr">
            <a:noAutofit/>
          </a:bodyPr>
          <a:lstStyle/>
          <a:p>
            <a:pPr>
              <a:lnSpc>
                <a:spcPct val="100000"/>
              </a:lnSpc>
            </a:pPr>
            <a:fld id="{E21DB81F-A8C1-482A-B92E-F9464DDD865D}" type="slidenum">
              <a:rPr lang="en-US" sz="1200" b="0" strike="noStrike" spc="-1">
                <a:solidFill>
                  <a:srgbClr val="FEFEFE"/>
                </a:solidFill>
                <a:latin typeface="Times New Roman"/>
              </a:rPr>
              <a:t>13</a:t>
            </a:fld>
            <a:endParaRPr lang="en-US" sz="1200" b="0" strike="noStrike" spc="-1">
              <a:latin typeface="Times New Roman"/>
            </a:endParaRPr>
          </a:p>
        </p:txBody>
      </p:sp>
      <p:sp>
        <p:nvSpPr>
          <p:cNvPr id="318" name="CustomShape 4"/>
          <p:cNvSpPr/>
          <p:nvPr/>
        </p:nvSpPr>
        <p:spPr>
          <a:xfrm>
            <a:off x="4876920" y="12600"/>
            <a:ext cx="3352320" cy="639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en-US" sz="1800" b="0" strike="noStrike" spc="-1">
                <a:solidFill>
                  <a:srgbClr val="000000"/>
                </a:solidFill>
                <a:latin typeface="Times New Roman"/>
              </a:rPr>
              <a:t>My World of Smiling Faces </a:t>
            </a:r>
            <a:endParaRPr lang="en-US" sz="1800" b="0" strike="noStrike" spc="-1">
              <a:latin typeface="Arial"/>
            </a:endParaRPr>
          </a:p>
          <a:p>
            <a:pPr algn="ctr">
              <a:lnSpc>
                <a:spcPct val="100000"/>
              </a:lnSpc>
            </a:pPr>
            <a:r>
              <a:rPr lang="en-US" sz="1800" b="0" strike="noStrike" spc="-1">
                <a:solidFill>
                  <a:srgbClr val="000000"/>
                </a:solidFill>
                <a:latin typeface="Times New Roman"/>
              </a:rPr>
              <a:t>Child Care Center</a:t>
            </a:r>
            <a:endParaRPr lang="en-US" sz="1800" b="0" strike="noStrike" spc="-1">
              <a:latin typeface="Arial"/>
            </a:endParaRPr>
          </a:p>
        </p:txBody>
      </p:sp>
      <p:sp>
        <p:nvSpPr>
          <p:cNvPr id="319" name="CustomShape 5"/>
          <p:cNvSpPr/>
          <p:nvPr/>
        </p:nvSpPr>
        <p:spPr>
          <a:xfrm>
            <a:off x="533520" y="345240"/>
            <a:ext cx="1142640" cy="568800"/>
          </a:xfrm>
          <a:prstGeom prst="rect">
            <a:avLst/>
          </a:prstGeom>
          <a:solidFill>
            <a:schemeClr val="bg2"/>
          </a:solidFill>
          <a:ln>
            <a:solidFill>
              <a:schemeClr val="bg2">
                <a:lumMod val="50000"/>
              </a:schemeClr>
            </a:solidFill>
            <a:round/>
          </a:ln>
        </p:spPr>
        <p:style>
          <a:lnRef idx="2">
            <a:schemeClr val="dk1"/>
          </a:lnRef>
          <a:fillRef idx="1">
            <a:schemeClr val="lt1"/>
          </a:fillRef>
          <a:effectRef idx="0">
            <a:schemeClr val="dk1"/>
          </a:effectRef>
          <a:fontRef idx="minor"/>
        </p:style>
        <p:txBody>
          <a:bodyPr lIns="90000" tIns="45000" rIns="90000" bIns="45000" anchor="ctr">
            <a:noAutofit/>
          </a:bodyPr>
          <a:lstStyle/>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r>
              <a:rPr lang="en-US" sz="1000" b="0" strike="noStrike" spc="-1">
                <a:solidFill>
                  <a:srgbClr val="000000"/>
                </a:solidFill>
                <a:latin typeface="Century Gothic"/>
              </a:rPr>
              <a:t>Initial here</a:t>
            </a:r>
            <a:endParaRPr lang="en-US" sz="1000" b="0" strike="noStrike" spc="-1">
              <a:latin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 name="TextShape 1"/>
          <p:cNvSpPr txBox="1"/>
          <p:nvPr/>
        </p:nvSpPr>
        <p:spPr>
          <a:xfrm>
            <a:off x="609480" y="609480"/>
            <a:ext cx="7924320" cy="1142640"/>
          </a:xfrm>
          <a:prstGeom prst="rect">
            <a:avLst/>
          </a:prstGeom>
          <a:noFill/>
          <a:ln>
            <a:noFill/>
          </a:ln>
        </p:spPr>
        <p:txBody>
          <a:bodyPr anchor="b">
            <a:noAutofit/>
          </a:bodyPr>
          <a:lstStyle/>
          <a:p>
            <a:pPr algn="ctr">
              <a:lnSpc>
                <a:spcPct val="100000"/>
              </a:lnSpc>
            </a:pPr>
            <a:r>
              <a:rPr lang="en-US" sz="4000" b="1" strike="noStrike" spc="-1">
                <a:solidFill>
                  <a:srgbClr val="94C600"/>
                </a:solidFill>
                <a:latin typeface="Monotype Corsiva"/>
              </a:rPr>
              <a:t>Specifications of the Client</a:t>
            </a:r>
            <a:r>
              <a:rPr lang="en-US" sz="1800" b="1" strike="noStrike" spc="-1">
                <a:solidFill>
                  <a:srgbClr val="94C600"/>
                </a:solidFill>
                <a:latin typeface="Monotype Corsiva"/>
              </a:rPr>
              <a:t>5</a:t>
            </a:r>
            <a:br/>
            <a:r>
              <a:rPr lang="en-US" sz="2200" b="1" strike="noStrike" spc="-1">
                <a:solidFill>
                  <a:srgbClr val="94C600"/>
                </a:solidFill>
                <a:latin typeface="Monotype Corsiva"/>
              </a:rPr>
              <a:t>My Child’s(ren)  Contract Agreement to MWoSFCCC</a:t>
            </a:r>
            <a:endParaRPr lang="en-US" sz="2200" b="0" strike="noStrike" spc="-1">
              <a:solidFill>
                <a:srgbClr val="000000"/>
              </a:solidFill>
              <a:latin typeface="Times New Roman"/>
            </a:endParaRPr>
          </a:p>
        </p:txBody>
      </p:sp>
      <p:sp>
        <p:nvSpPr>
          <p:cNvPr id="321" name="TextShape 2"/>
          <p:cNvSpPr txBox="1"/>
          <p:nvPr/>
        </p:nvSpPr>
        <p:spPr>
          <a:xfrm>
            <a:off x="914400" y="1676520"/>
            <a:ext cx="7695720" cy="4876560"/>
          </a:xfrm>
          <a:prstGeom prst="rect">
            <a:avLst/>
          </a:prstGeom>
          <a:noFill/>
          <a:ln>
            <a:noFill/>
          </a:ln>
        </p:spPr>
        <p:txBody>
          <a:bodyPr>
            <a:noAutofit/>
          </a:bodyPr>
          <a:lstStyle/>
          <a:p>
            <a:pPr marL="343080" indent="-272520">
              <a:lnSpc>
                <a:spcPct val="100000"/>
              </a:lnSpc>
              <a:spcBef>
                <a:spcPts val="281"/>
              </a:spcBef>
              <a:buClr>
                <a:srgbClr val="94C600"/>
              </a:buClr>
              <a:buSzPct val="76000"/>
              <a:buFont typeface="Wingdings 2" charset="2"/>
              <a:buChar char=""/>
            </a:pPr>
            <a:r>
              <a:rPr lang="en-US" sz="1400" b="0" strike="noStrike" spc="-1" dirty="0">
                <a:solidFill>
                  <a:srgbClr val="3E3D2D"/>
                </a:solidFill>
                <a:latin typeface="Century Gothic"/>
              </a:rPr>
              <a:t>I / We, ___________________, _________________ and _________________ agree to be on my best behavior at all times.  I will follow all rules set by my parents, teachers, and providers.  I will always try my best to do my best.  I will never quit anything I start, and I will work hard to be smart.  I will always try to do all my chores at home, class work and homework at school and at Childcare, and I will always be a good listener.  I will always respect myself and others. I will always treat people the way I want to be treated.  And to my team  (my parents, teachers, and providers) I promise to always make you proud.</a:t>
            </a:r>
          </a:p>
          <a:p>
            <a:pPr>
              <a:lnSpc>
                <a:spcPct val="100000"/>
              </a:lnSpc>
              <a:spcBef>
                <a:spcPts val="281"/>
              </a:spcBef>
            </a:pPr>
            <a:endParaRPr lang="en-US" sz="1400" b="0" strike="noStrike" spc="-1" dirty="0">
              <a:solidFill>
                <a:srgbClr val="3E3D2D"/>
              </a:solidFill>
              <a:latin typeface="Century Gothic"/>
            </a:endParaRPr>
          </a:p>
          <a:p>
            <a:pPr>
              <a:lnSpc>
                <a:spcPct val="100000"/>
              </a:lnSpc>
              <a:spcBef>
                <a:spcPts val="320"/>
              </a:spcBef>
            </a:pPr>
            <a:endParaRPr lang="en-US" sz="1400" b="0" strike="noStrike" spc="-1" dirty="0">
              <a:solidFill>
                <a:srgbClr val="3E3D2D"/>
              </a:solidFill>
              <a:latin typeface="Century Gothic"/>
            </a:endParaRPr>
          </a:p>
          <a:p>
            <a:pPr>
              <a:lnSpc>
                <a:spcPct val="100000"/>
              </a:lnSpc>
              <a:spcBef>
                <a:spcPts val="320"/>
              </a:spcBef>
            </a:pPr>
            <a:endParaRPr lang="en-US" sz="1400" b="0" strike="noStrike" spc="-1" dirty="0">
              <a:solidFill>
                <a:srgbClr val="3E3D2D"/>
              </a:solidFill>
              <a:latin typeface="Century Gothic"/>
            </a:endParaRPr>
          </a:p>
          <a:p>
            <a:pPr>
              <a:lnSpc>
                <a:spcPct val="100000"/>
              </a:lnSpc>
              <a:spcBef>
                <a:spcPts val="320"/>
              </a:spcBef>
            </a:pPr>
            <a:endParaRPr lang="en-US" sz="1400" b="0" strike="noStrike" spc="-1" dirty="0">
              <a:solidFill>
                <a:srgbClr val="3E3D2D"/>
              </a:solidFill>
              <a:latin typeface="Century Gothic"/>
            </a:endParaRPr>
          </a:p>
          <a:p>
            <a:pPr>
              <a:lnSpc>
                <a:spcPct val="100000"/>
              </a:lnSpc>
              <a:spcBef>
                <a:spcPts val="320"/>
              </a:spcBef>
            </a:pPr>
            <a:endParaRPr lang="en-US" sz="1400" b="0" strike="noStrike" spc="-1" dirty="0">
              <a:solidFill>
                <a:srgbClr val="3E3D2D"/>
              </a:solidFill>
              <a:latin typeface="Century Gothic"/>
            </a:endParaRPr>
          </a:p>
          <a:p>
            <a:pPr>
              <a:lnSpc>
                <a:spcPct val="100000"/>
              </a:lnSpc>
              <a:spcBef>
                <a:spcPts val="320"/>
              </a:spcBef>
            </a:pPr>
            <a:endParaRPr lang="en-US" sz="1400" b="0" strike="noStrike" spc="-1" dirty="0">
              <a:solidFill>
                <a:srgbClr val="3E3D2D"/>
              </a:solidFill>
              <a:latin typeface="Century Gothic"/>
            </a:endParaRPr>
          </a:p>
          <a:p>
            <a:pPr>
              <a:lnSpc>
                <a:spcPct val="100000"/>
              </a:lnSpc>
              <a:spcBef>
                <a:spcPts val="320"/>
              </a:spcBef>
            </a:pPr>
            <a:endParaRPr lang="en-US" sz="1400" b="0" strike="noStrike" spc="-1" dirty="0">
              <a:solidFill>
                <a:srgbClr val="3E3D2D"/>
              </a:solidFill>
              <a:latin typeface="Century Gothic"/>
            </a:endParaRPr>
          </a:p>
          <a:p>
            <a:pPr>
              <a:lnSpc>
                <a:spcPct val="100000"/>
              </a:lnSpc>
              <a:spcBef>
                <a:spcPts val="320"/>
              </a:spcBef>
            </a:pPr>
            <a:endParaRPr lang="en-US" sz="1400" b="0" strike="noStrike" spc="-1" dirty="0">
              <a:solidFill>
                <a:srgbClr val="3E3D2D"/>
              </a:solidFill>
              <a:latin typeface="Century Gothic"/>
            </a:endParaRPr>
          </a:p>
          <a:p>
            <a:pPr marL="343080" indent="-272520">
              <a:lnSpc>
                <a:spcPct val="100000"/>
              </a:lnSpc>
              <a:spcBef>
                <a:spcPts val="320"/>
              </a:spcBef>
              <a:buClr>
                <a:srgbClr val="94C600"/>
              </a:buClr>
              <a:buSzPct val="76000"/>
              <a:buFont typeface="Wingdings 2" charset="2"/>
              <a:buChar char=""/>
            </a:pPr>
            <a:r>
              <a:rPr lang="en-US" sz="1600" b="0" strike="noStrike" spc="-1" dirty="0">
                <a:solidFill>
                  <a:srgbClr val="3E3D2D"/>
                </a:solidFill>
                <a:latin typeface="Century Gothic"/>
              </a:rPr>
              <a:t>Signatures:</a:t>
            </a:r>
          </a:p>
          <a:p>
            <a:pPr marL="639720" indent="-272520">
              <a:lnSpc>
                <a:spcPct val="100000"/>
              </a:lnSpc>
              <a:spcBef>
                <a:spcPts val="241"/>
              </a:spcBef>
            </a:pPr>
            <a:endParaRPr lang="en-US" sz="1200" b="0" strike="noStrike" spc="-1" dirty="0">
              <a:solidFill>
                <a:srgbClr val="3E3D2D"/>
              </a:solidFill>
              <a:latin typeface="Century Gothic"/>
            </a:endParaRPr>
          </a:p>
          <a:p>
            <a:pPr marL="639720" indent="-272520">
              <a:lnSpc>
                <a:spcPct val="100000"/>
              </a:lnSpc>
              <a:spcBef>
                <a:spcPts val="241"/>
              </a:spcBef>
            </a:pPr>
            <a:endParaRPr lang="en-US" sz="1200" spc="-1" dirty="0">
              <a:solidFill>
                <a:srgbClr val="3E3D2D"/>
              </a:solidFill>
              <a:latin typeface="Century Gothic"/>
            </a:endParaRPr>
          </a:p>
          <a:p>
            <a:pPr marL="639720" indent="-272520">
              <a:lnSpc>
                <a:spcPct val="100000"/>
              </a:lnSpc>
              <a:spcBef>
                <a:spcPts val="241"/>
              </a:spcBef>
            </a:pPr>
            <a:r>
              <a:rPr lang="en-US" sz="1200" b="0" strike="noStrike" spc="-1" dirty="0">
                <a:solidFill>
                  <a:srgbClr val="3E3D2D"/>
                </a:solidFill>
                <a:latin typeface="Century Gothic"/>
              </a:rPr>
              <a:t>_______________________    _____________________    ___________________    ____________________</a:t>
            </a:r>
          </a:p>
          <a:p>
            <a:pPr marL="639720" indent="-272520">
              <a:lnSpc>
                <a:spcPct val="100000"/>
              </a:lnSpc>
              <a:spcBef>
                <a:spcPts val="159"/>
              </a:spcBef>
            </a:pPr>
            <a:r>
              <a:rPr lang="en-US" sz="800" b="0" strike="noStrike" spc="-1" dirty="0">
                <a:solidFill>
                  <a:srgbClr val="3E3D2D"/>
                </a:solidFill>
                <a:latin typeface="Century Gothic"/>
              </a:rPr>
              <a:t>Student / Child(ren)	                Parents / Guardians	       Teacher	                              Provider	</a:t>
            </a:r>
          </a:p>
          <a:p>
            <a:pPr>
              <a:lnSpc>
                <a:spcPct val="100000"/>
              </a:lnSpc>
              <a:spcBef>
                <a:spcPts val="320"/>
              </a:spcBef>
            </a:pPr>
            <a:endParaRPr lang="en-US" sz="800" b="0" strike="noStrike" spc="-1" dirty="0">
              <a:solidFill>
                <a:srgbClr val="3E3D2D"/>
              </a:solidFill>
              <a:latin typeface="Century Gothic"/>
            </a:endParaRPr>
          </a:p>
        </p:txBody>
      </p:sp>
      <p:sp>
        <p:nvSpPr>
          <p:cNvPr id="322" name="TextShape 3"/>
          <p:cNvSpPr txBox="1"/>
          <p:nvPr/>
        </p:nvSpPr>
        <p:spPr>
          <a:xfrm>
            <a:off x="4649760" y="223920"/>
            <a:ext cx="1331640" cy="364680"/>
          </a:xfrm>
          <a:prstGeom prst="rect">
            <a:avLst/>
          </a:prstGeom>
          <a:noFill/>
          <a:ln>
            <a:noFill/>
          </a:ln>
        </p:spPr>
        <p:txBody>
          <a:bodyPr anchor="ctr">
            <a:noAutofit/>
          </a:bodyPr>
          <a:lstStyle/>
          <a:p>
            <a:pPr>
              <a:lnSpc>
                <a:spcPct val="100000"/>
              </a:lnSpc>
            </a:pPr>
            <a:fld id="{5C91C0C5-0B20-48A8-B43F-9D14C366CDA7}" type="slidenum">
              <a:rPr lang="en-US" sz="1200" b="0" strike="noStrike" spc="-1">
                <a:solidFill>
                  <a:srgbClr val="FEFEFE"/>
                </a:solidFill>
                <a:latin typeface="Times New Roman"/>
              </a:rPr>
              <a:t>14</a:t>
            </a:fld>
            <a:endParaRPr lang="en-US" sz="1200" b="0" strike="noStrike" spc="-1">
              <a:latin typeface="Times New Roman"/>
            </a:endParaRPr>
          </a:p>
        </p:txBody>
      </p:sp>
      <p:graphicFrame>
        <p:nvGraphicFramePr>
          <p:cNvPr id="323" name="Table 4"/>
          <p:cNvGraphicFramePr/>
          <p:nvPr>
            <p:extLst>
              <p:ext uri="{D42A27DB-BD31-4B8C-83A1-F6EECF244321}">
                <p14:modId xmlns:p14="http://schemas.microsoft.com/office/powerpoint/2010/main" val="3388233501"/>
              </p:ext>
            </p:extLst>
          </p:nvPr>
        </p:nvGraphicFramePr>
        <p:xfrm>
          <a:off x="1245960" y="3429000"/>
          <a:ext cx="6933960" cy="2442960"/>
        </p:xfrm>
        <a:graphic>
          <a:graphicData uri="http://schemas.openxmlformats.org/drawingml/2006/table">
            <a:tbl>
              <a:tblPr/>
              <a:tblGrid>
                <a:gridCol w="3466800">
                  <a:extLst>
                    <a:ext uri="{9D8B030D-6E8A-4147-A177-3AD203B41FA5}">
                      <a16:colId xmlns:a16="http://schemas.microsoft.com/office/drawing/2014/main" val="20000"/>
                    </a:ext>
                  </a:extLst>
                </a:gridCol>
                <a:gridCol w="3467160">
                  <a:extLst>
                    <a:ext uri="{9D8B030D-6E8A-4147-A177-3AD203B41FA5}">
                      <a16:colId xmlns:a16="http://schemas.microsoft.com/office/drawing/2014/main" val="20001"/>
                    </a:ext>
                  </a:extLst>
                </a:gridCol>
              </a:tblGrid>
              <a:tr h="276120">
                <a:tc>
                  <a:txBody>
                    <a:bodyPr/>
                    <a:lstStyle/>
                    <a:p>
                      <a:pPr>
                        <a:lnSpc>
                          <a:spcPct val="100000"/>
                        </a:lnSpc>
                      </a:pPr>
                      <a:r>
                        <a:rPr lang="en-US" sz="1300" b="1" strike="noStrike" spc="-1">
                          <a:solidFill>
                            <a:srgbClr val="FFFFFF"/>
                          </a:solidFill>
                          <a:latin typeface="Century Gothic"/>
                        </a:rPr>
                        <a:t>Acceptable</a:t>
                      </a:r>
                      <a:endParaRPr lang="en-US" sz="13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B2B2B2"/>
                    </a:solidFill>
                  </a:tcPr>
                </a:tc>
                <a:tc>
                  <a:txBody>
                    <a:bodyPr/>
                    <a:lstStyle/>
                    <a:p>
                      <a:pPr>
                        <a:lnSpc>
                          <a:spcPct val="100000"/>
                        </a:lnSpc>
                      </a:pPr>
                      <a:r>
                        <a:rPr lang="en-US" sz="1300" b="1" strike="noStrike" spc="-1">
                          <a:solidFill>
                            <a:srgbClr val="FFFFFF"/>
                          </a:solidFill>
                          <a:latin typeface="Century Gothic"/>
                        </a:rPr>
                        <a:t>Unacceptable</a:t>
                      </a:r>
                      <a:endParaRPr lang="en-US" sz="13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94C600"/>
                    </a:solidFill>
                  </a:tcPr>
                </a:tc>
                <a:extLst>
                  <a:ext uri="{0D108BD9-81ED-4DB2-BD59-A6C34878D82A}">
                    <a16:rowId xmlns:a16="http://schemas.microsoft.com/office/drawing/2014/main" val="10000"/>
                  </a:ext>
                </a:extLst>
              </a:tr>
              <a:tr h="326880">
                <a:tc>
                  <a:txBody>
                    <a:bodyPr/>
                    <a:lstStyle/>
                    <a:p>
                      <a:pPr>
                        <a:lnSpc>
                          <a:spcPct val="100000"/>
                        </a:lnSpc>
                      </a:pPr>
                      <a:r>
                        <a:rPr lang="en-US" sz="1300" b="0" strike="noStrike" spc="-1">
                          <a:solidFill>
                            <a:srgbClr val="000000"/>
                          </a:solidFill>
                          <a:latin typeface="Century Gothic"/>
                        </a:rPr>
                        <a:t>Proper and respectful communication</a:t>
                      </a:r>
                      <a:endParaRPr lang="en-US" sz="1300" b="0" strike="noStrike" spc="-1">
                        <a:latin typeface="Arial"/>
                      </a:endParaRPr>
                    </a:p>
                    <a:p>
                      <a:pPr>
                        <a:lnSpc>
                          <a:spcPct val="100000"/>
                        </a:lnSpc>
                      </a:pPr>
                      <a:r>
                        <a:rPr lang="en-US" sz="1300" b="0" strike="noStrike" spc="-1">
                          <a:solidFill>
                            <a:srgbClr val="000000"/>
                          </a:solidFill>
                          <a:latin typeface="Century Gothic"/>
                        </a:rPr>
                        <a:t>Completing all chores</a:t>
                      </a:r>
                      <a:endParaRPr lang="en-US" sz="13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CEACC"/>
                    </a:solidFill>
                  </a:tcPr>
                </a:tc>
                <a:tc>
                  <a:txBody>
                    <a:bodyPr/>
                    <a:lstStyle/>
                    <a:p>
                      <a:pPr>
                        <a:lnSpc>
                          <a:spcPct val="100000"/>
                        </a:lnSpc>
                      </a:pPr>
                      <a:r>
                        <a:rPr lang="en-US" sz="1300" b="0" strike="noStrike" spc="-1" dirty="0">
                          <a:solidFill>
                            <a:srgbClr val="000000"/>
                          </a:solidFill>
                          <a:latin typeface="Century Gothic"/>
                        </a:rPr>
                        <a:t>No back talk or disrespectful communication</a:t>
                      </a:r>
                      <a:endParaRPr lang="en-US" sz="1300" b="0" strike="noStrike" spc="-1" dirty="0">
                        <a:latin typeface="Arial"/>
                      </a:endParaRPr>
                    </a:p>
                    <a:p>
                      <a:pPr>
                        <a:lnSpc>
                          <a:spcPct val="100000"/>
                        </a:lnSpc>
                      </a:pPr>
                      <a:r>
                        <a:rPr lang="en-US" sz="1300" b="0" strike="noStrike" spc="-1" dirty="0">
                          <a:solidFill>
                            <a:srgbClr val="000000"/>
                          </a:solidFill>
                          <a:latin typeface="Century Gothic"/>
                        </a:rPr>
                        <a:t>Being lazy or unhelpful </a:t>
                      </a:r>
                      <a:endParaRPr lang="en-US" sz="1300" b="0" strike="noStrike" spc="-1" dirty="0">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CEACC"/>
                    </a:solidFill>
                  </a:tcPr>
                </a:tc>
                <a:extLst>
                  <a:ext uri="{0D108BD9-81ED-4DB2-BD59-A6C34878D82A}">
                    <a16:rowId xmlns:a16="http://schemas.microsoft.com/office/drawing/2014/main" val="10001"/>
                  </a:ext>
                </a:extLst>
              </a:tr>
              <a:tr h="326880">
                <a:tc>
                  <a:txBody>
                    <a:bodyPr/>
                    <a:lstStyle/>
                    <a:p>
                      <a:pPr>
                        <a:lnSpc>
                          <a:spcPct val="100000"/>
                        </a:lnSpc>
                      </a:pPr>
                      <a:r>
                        <a:rPr lang="en-US" sz="1300" b="0" strike="noStrike" spc="-1">
                          <a:solidFill>
                            <a:srgbClr val="000000"/>
                          </a:solidFill>
                          <a:latin typeface="Century Gothic"/>
                        </a:rPr>
                        <a:t>Completing all assignments</a:t>
                      </a:r>
                      <a:endParaRPr lang="en-US" sz="13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EF4E7"/>
                    </a:solidFill>
                  </a:tcPr>
                </a:tc>
                <a:tc>
                  <a:txBody>
                    <a:bodyPr/>
                    <a:lstStyle/>
                    <a:p>
                      <a:pPr>
                        <a:lnSpc>
                          <a:spcPct val="100000"/>
                        </a:lnSpc>
                      </a:pPr>
                      <a:r>
                        <a:rPr lang="en-US" sz="1300" b="0" strike="noStrike" spc="-1">
                          <a:solidFill>
                            <a:srgbClr val="000000"/>
                          </a:solidFill>
                          <a:latin typeface="Century Gothic"/>
                        </a:rPr>
                        <a:t>Missing assignments</a:t>
                      </a:r>
                      <a:endParaRPr lang="en-US" sz="13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EF4E7"/>
                    </a:solidFill>
                  </a:tcPr>
                </a:tc>
                <a:extLst>
                  <a:ext uri="{0D108BD9-81ED-4DB2-BD59-A6C34878D82A}">
                    <a16:rowId xmlns:a16="http://schemas.microsoft.com/office/drawing/2014/main" val="10002"/>
                  </a:ext>
                </a:extLst>
              </a:tr>
              <a:tr h="326880">
                <a:tc>
                  <a:txBody>
                    <a:bodyPr/>
                    <a:lstStyle/>
                    <a:p>
                      <a:pPr>
                        <a:lnSpc>
                          <a:spcPct val="100000"/>
                        </a:lnSpc>
                      </a:pPr>
                      <a:r>
                        <a:rPr lang="en-US" sz="1300" b="0" strike="noStrike" spc="-1">
                          <a:solidFill>
                            <a:srgbClr val="000000"/>
                          </a:solidFill>
                          <a:latin typeface="Century Gothic"/>
                        </a:rPr>
                        <a:t>Hugs and hand shakes</a:t>
                      </a:r>
                      <a:endParaRPr lang="en-US" sz="13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CEACC"/>
                    </a:solidFill>
                  </a:tcPr>
                </a:tc>
                <a:tc>
                  <a:txBody>
                    <a:bodyPr/>
                    <a:lstStyle/>
                    <a:p>
                      <a:pPr>
                        <a:lnSpc>
                          <a:spcPct val="100000"/>
                        </a:lnSpc>
                      </a:pPr>
                      <a:r>
                        <a:rPr lang="en-US" sz="1300" b="0" strike="noStrike" spc="-1">
                          <a:solidFill>
                            <a:srgbClr val="000000"/>
                          </a:solidFill>
                          <a:latin typeface="Century Gothic"/>
                        </a:rPr>
                        <a:t>Hitting and kicking</a:t>
                      </a:r>
                      <a:endParaRPr lang="en-US" sz="13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CEACC"/>
                    </a:solidFill>
                  </a:tcPr>
                </a:tc>
                <a:extLst>
                  <a:ext uri="{0D108BD9-81ED-4DB2-BD59-A6C34878D82A}">
                    <a16:rowId xmlns:a16="http://schemas.microsoft.com/office/drawing/2014/main" val="10003"/>
                  </a:ext>
                </a:extLst>
              </a:tr>
              <a:tr h="460440">
                <a:tc>
                  <a:txBody>
                    <a:bodyPr/>
                    <a:lstStyle/>
                    <a:p>
                      <a:pPr>
                        <a:lnSpc>
                          <a:spcPct val="100000"/>
                        </a:lnSpc>
                      </a:pPr>
                      <a:r>
                        <a:rPr lang="en-US" sz="1300" b="0" strike="noStrike" spc="-1">
                          <a:solidFill>
                            <a:srgbClr val="000000"/>
                          </a:solidFill>
                          <a:latin typeface="Century Gothic"/>
                        </a:rPr>
                        <a:t>Positive words and phrases</a:t>
                      </a:r>
                      <a:endParaRPr lang="en-US" sz="13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EF4E7"/>
                    </a:solidFill>
                  </a:tcPr>
                </a:tc>
                <a:tc>
                  <a:txBody>
                    <a:bodyPr/>
                    <a:lstStyle/>
                    <a:p>
                      <a:pPr>
                        <a:lnSpc>
                          <a:spcPct val="100000"/>
                        </a:lnSpc>
                      </a:pPr>
                      <a:r>
                        <a:rPr lang="en-US" sz="1300" b="0" strike="noStrike" spc="-1">
                          <a:solidFill>
                            <a:srgbClr val="000000"/>
                          </a:solidFill>
                          <a:latin typeface="Century Gothic"/>
                        </a:rPr>
                        <a:t>Back talking to adults,</a:t>
                      </a:r>
                      <a:endParaRPr lang="en-US" sz="1300" b="0" strike="noStrike" spc="-1">
                        <a:latin typeface="Arial"/>
                      </a:endParaRPr>
                    </a:p>
                    <a:p>
                      <a:pPr>
                        <a:lnSpc>
                          <a:spcPct val="100000"/>
                        </a:lnSpc>
                      </a:pPr>
                      <a:r>
                        <a:rPr lang="en-US" sz="1300" b="0" strike="noStrike" spc="-1">
                          <a:solidFill>
                            <a:srgbClr val="000000"/>
                          </a:solidFill>
                          <a:latin typeface="Century Gothic"/>
                        </a:rPr>
                        <a:t>Cussing or name calling</a:t>
                      </a:r>
                      <a:endParaRPr lang="en-US" sz="13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EF4E7"/>
                    </a:solidFill>
                  </a:tcPr>
                </a:tc>
                <a:extLst>
                  <a:ext uri="{0D108BD9-81ED-4DB2-BD59-A6C34878D82A}">
                    <a16:rowId xmlns:a16="http://schemas.microsoft.com/office/drawing/2014/main" val="10004"/>
                  </a:ext>
                </a:extLst>
              </a:tr>
              <a:tr h="326160">
                <a:tc>
                  <a:txBody>
                    <a:bodyPr/>
                    <a:lstStyle/>
                    <a:p>
                      <a:pPr>
                        <a:lnSpc>
                          <a:spcPct val="100000"/>
                        </a:lnSpc>
                      </a:pPr>
                      <a:r>
                        <a:rPr lang="en-US" sz="1300" b="0" strike="noStrike" spc="-1">
                          <a:solidFill>
                            <a:srgbClr val="000000"/>
                          </a:solidFill>
                          <a:latin typeface="Century Gothic"/>
                        </a:rPr>
                        <a:t>Respecting all people and things</a:t>
                      </a:r>
                      <a:endParaRPr lang="en-US" sz="13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CEACC"/>
                    </a:solidFill>
                  </a:tcPr>
                </a:tc>
                <a:tc>
                  <a:txBody>
                    <a:bodyPr/>
                    <a:lstStyle/>
                    <a:p>
                      <a:pPr>
                        <a:lnSpc>
                          <a:spcPct val="100000"/>
                        </a:lnSpc>
                      </a:pPr>
                      <a:r>
                        <a:rPr lang="en-US" sz="1300" b="0" strike="noStrike" spc="-1" dirty="0">
                          <a:solidFill>
                            <a:srgbClr val="000000"/>
                          </a:solidFill>
                          <a:latin typeface="Century Gothic"/>
                        </a:rPr>
                        <a:t>Being mean and destructive</a:t>
                      </a:r>
                      <a:endParaRPr lang="en-US" sz="13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CEACC"/>
                    </a:solidFill>
                  </a:tcPr>
                </a:tc>
                <a:extLst>
                  <a:ext uri="{0D108BD9-81ED-4DB2-BD59-A6C34878D82A}">
                    <a16:rowId xmlns:a16="http://schemas.microsoft.com/office/drawing/2014/main" val="10005"/>
                  </a:ext>
                </a:extLst>
              </a:tr>
            </a:tbl>
          </a:graphicData>
        </a:graphic>
      </p:graphicFrame>
      <p:sp>
        <p:nvSpPr>
          <p:cNvPr id="324" name="CustomShape 5"/>
          <p:cNvSpPr/>
          <p:nvPr/>
        </p:nvSpPr>
        <p:spPr>
          <a:xfrm>
            <a:off x="4876920" y="12600"/>
            <a:ext cx="3276360" cy="639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en-US" sz="1800" b="0" strike="noStrike" spc="-1">
                <a:solidFill>
                  <a:srgbClr val="000000"/>
                </a:solidFill>
                <a:latin typeface="Times New Roman"/>
              </a:rPr>
              <a:t>My World of Smiling Faces </a:t>
            </a:r>
            <a:endParaRPr lang="en-US" sz="1800" b="0" strike="noStrike" spc="-1">
              <a:latin typeface="Arial"/>
            </a:endParaRPr>
          </a:p>
          <a:p>
            <a:pPr algn="ctr">
              <a:lnSpc>
                <a:spcPct val="100000"/>
              </a:lnSpc>
            </a:pPr>
            <a:r>
              <a:rPr lang="en-US" sz="1800" b="0" strike="noStrike" spc="-1">
                <a:solidFill>
                  <a:srgbClr val="000000"/>
                </a:solidFill>
                <a:latin typeface="Times New Roman"/>
              </a:rPr>
              <a:t>Child Care Center</a:t>
            </a:r>
            <a:endParaRPr lang="en-US" sz="1800" b="0" strike="noStrike" spc="-1">
              <a:latin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 name="TextShape 1"/>
          <p:cNvSpPr txBox="1"/>
          <p:nvPr/>
        </p:nvSpPr>
        <p:spPr>
          <a:xfrm>
            <a:off x="914400" y="762120"/>
            <a:ext cx="7162560" cy="1066320"/>
          </a:xfrm>
          <a:prstGeom prst="rect">
            <a:avLst/>
          </a:prstGeom>
          <a:noFill/>
          <a:ln>
            <a:noFill/>
          </a:ln>
        </p:spPr>
        <p:txBody>
          <a:bodyPr anchor="b">
            <a:normAutofit fontScale="77500" lnSpcReduction="20000"/>
          </a:bodyPr>
          <a:lstStyle/>
          <a:p>
            <a:pPr algn="ctr">
              <a:lnSpc>
                <a:spcPct val="100000"/>
              </a:lnSpc>
            </a:pPr>
            <a:br/>
            <a:r>
              <a:rPr lang="en-US" sz="4400" b="1" strike="noStrike" spc="-1">
                <a:solidFill>
                  <a:srgbClr val="94C600"/>
                </a:solidFill>
                <a:latin typeface="Monotype Corsiva"/>
              </a:rPr>
              <a:t>Specifications of the Client</a:t>
            </a:r>
            <a:r>
              <a:rPr lang="en-US" sz="2200" b="1" strike="noStrike" spc="-1">
                <a:solidFill>
                  <a:srgbClr val="94C600"/>
                </a:solidFill>
                <a:latin typeface="Monotype Corsiva"/>
              </a:rPr>
              <a:t>5</a:t>
            </a:r>
            <a:r>
              <a:rPr lang="en-US" sz="4400" b="1" strike="noStrike" spc="-1">
                <a:solidFill>
                  <a:srgbClr val="94C600"/>
                </a:solidFill>
                <a:latin typeface="Monotype Corsiva"/>
              </a:rPr>
              <a:t> </a:t>
            </a:r>
            <a:br/>
            <a:r>
              <a:rPr lang="en-US" sz="3300" b="1" strike="noStrike" spc="-1">
                <a:solidFill>
                  <a:srgbClr val="94C600"/>
                </a:solidFill>
                <a:latin typeface="Monotype Corsiva"/>
              </a:rPr>
              <a:t>Cell Phone Policy </a:t>
            </a:r>
            <a:endParaRPr lang="en-US" sz="3300" b="0" strike="noStrike" spc="-1">
              <a:solidFill>
                <a:srgbClr val="000000"/>
              </a:solidFill>
              <a:latin typeface="Times New Roman"/>
            </a:endParaRPr>
          </a:p>
        </p:txBody>
      </p:sp>
      <p:sp>
        <p:nvSpPr>
          <p:cNvPr id="326" name="TextShape 2"/>
          <p:cNvSpPr txBox="1"/>
          <p:nvPr/>
        </p:nvSpPr>
        <p:spPr>
          <a:xfrm>
            <a:off x="609480" y="1676520"/>
            <a:ext cx="8000640" cy="4647960"/>
          </a:xfrm>
          <a:prstGeom prst="rect">
            <a:avLst/>
          </a:prstGeom>
          <a:noFill/>
          <a:ln>
            <a:noFill/>
          </a:ln>
        </p:spPr>
        <p:txBody>
          <a:bodyPr>
            <a:normAutofit/>
          </a:bodyPr>
          <a:lstStyle/>
          <a:p>
            <a:pPr marL="343080" indent="-273960">
              <a:lnSpc>
                <a:spcPct val="100000"/>
              </a:lnSpc>
              <a:spcBef>
                <a:spcPts val="479"/>
              </a:spcBef>
              <a:buClr>
                <a:srgbClr val="94C600"/>
              </a:buClr>
              <a:buSzPct val="76000"/>
              <a:buFont typeface="Wingdings 2" charset="2"/>
              <a:buChar char=""/>
            </a:pPr>
            <a:r>
              <a:rPr lang="en-US" sz="1800" b="1" u="sng" strike="noStrike" spc="-1">
                <a:solidFill>
                  <a:srgbClr val="3E3D2D"/>
                </a:solidFill>
                <a:uFillTx/>
                <a:latin typeface="Times New Roman"/>
              </a:rPr>
              <a:t>Possession</a:t>
            </a:r>
            <a:r>
              <a:rPr lang="en-US" sz="2400" b="1" strike="noStrike" spc="-1">
                <a:solidFill>
                  <a:srgbClr val="3E3D2D"/>
                </a:solidFill>
                <a:latin typeface="Times New Roman"/>
              </a:rPr>
              <a:t>:</a:t>
            </a:r>
            <a:endParaRPr lang="en-US" sz="2400" b="0" strike="noStrike" spc="-1">
              <a:solidFill>
                <a:srgbClr val="3E3D2D"/>
              </a:solidFill>
              <a:latin typeface="Century Gothic"/>
            </a:endParaRPr>
          </a:p>
          <a:p>
            <a:pPr marL="68760">
              <a:lnSpc>
                <a:spcPct val="100000"/>
              </a:lnSpc>
              <a:spcBef>
                <a:spcPts val="241"/>
              </a:spcBef>
            </a:pPr>
            <a:r>
              <a:rPr lang="en-US" sz="1200" b="1" strike="noStrike" spc="-1">
                <a:solidFill>
                  <a:srgbClr val="3E3D2D"/>
                </a:solidFill>
                <a:latin typeface="Times New Roman"/>
              </a:rPr>
              <a:t>When your child/ren carries their cell phones, the responsibility of the upkeep, whereabouts, and use is totally their own. We are not responsible for the upkeep, whereabouts, or use of their phone at all.  If your child/ren loses or misplace his/her phone or if it gets taken from the teacher or principal from school it is not our responsibility to try to find it of retrieve it from the school.  If the cell phone is lost or stolen in school the child/ren must notify us immediately so we can notify you.  If your child/ren leaves his/her cell phone at the school and wants to return to get it, you will be called for the notification, however if we have already left the school and you want us to return to retrieve the cell phone then a $10 return to school fee will be due at pick up.</a:t>
            </a:r>
            <a:endParaRPr lang="en-US" sz="1200" b="0" strike="noStrike" spc="-1">
              <a:solidFill>
                <a:srgbClr val="3E3D2D"/>
              </a:solidFill>
              <a:latin typeface="Century Gothic"/>
            </a:endParaRPr>
          </a:p>
          <a:p>
            <a:pPr marL="343080" indent="-273960">
              <a:lnSpc>
                <a:spcPct val="100000"/>
              </a:lnSpc>
              <a:spcBef>
                <a:spcPts val="479"/>
              </a:spcBef>
              <a:buClr>
                <a:srgbClr val="94C600"/>
              </a:buClr>
              <a:buSzPct val="76000"/>
              <a:buFont typeface="Wingdings 2" charset="2"/>
              <a:buChar char=""/>
            </a:pPr>
            <a:r>
              <a:rPr lang="en-US" sz="1800" b="1" u="sng" strike="noStrike" spc="-1">
                <a:solidFill>
                  <a:srgbClr val="000000"/>
                </a:solidFill>
                <a:uFillTx/>
                <a:latin typeface="Times New Roman"/>
              </a:rPr>
              <a:t>Use</a:t>
            </a:r>
            <a:r>
              <a:rPr lang="en-US" sz="2400" b="1" strike="noStrike" spc="-1">
                <a:solidFill>
                  <a:srgbClr val="000000"/>
                </a:solidFill>
                <a:latin typeface="Times New Roman"/>
              </a:rPr>
              <a:t>:</a:t>
            </a:r>
            <a:endParaRPr lang="en-US" sz="2400" b="0" strike="noStrike" spc="-1">
              <a:solidFill>
                <a:srgbClr val="3E3D2D"/>
              </a:solidFill>
              <a:latin typeface="Century Gothic"/>
            </a:endParaRPr>
          </a:p>
          <a:p>
            <a:pPr marL="68760">
              <a:lnSpc>
                <a:spcPct val="100000"/>
              </a:lnSpc>
              <a:spcBef>
                <a:spcPts val="241"/>
              </a:spcBef>
            </a:pPr>
            <a:r>
              <a:rPr lang="en-US" sz="1200" b="1" strike="noStrike" spc="-1">
                <a:solidFill>
                  <a:srgbClr val="000000"/>
                </a:solidFill>
                <a:latin typeface="Times New Roman"/>
              </a:rPr>
              <a:t>Your child/ren can only make phone calls after 4:30 p.m. (or in any emergency).  If a “check in” is needed, it will be conducted in our presence between 2:30-2:45 p.m.  Once your child/ren has gotten on the van the cell phone must be put away immediately in their back packs, bags, purses or book bags.  Phone calls are strictly prohibited between the hours of 2:45-4:30 p.m.  Please reiterate the importance of their responsibility to the cell phone they possess.   </a:t>
            </a:r>
            <a:endParaRPr lang="en-US" sz="1200" b="0" strike="noStrike" spc="-1">
              <a:solidFill>
                <a:srgbClr val="3E3D2D"/>
              </a:solidFill>
              <a:latin typeface="Century Gothic"/>
            </a:endParaRPr>
          </a:p>
          <a:p>
            <a:pPr marL="68760">
              <a:lnSpc>
                <a:spcPct val="100000"/>
              </a:lnSpc>
              <a:spcBef>
                <a:spcPts val="241"/>
              </a:spcBef>
            </a:pPr>
            <a:r>
              <a:rPr lang="en-US" sz="1200" b="1" strike="noStrike" spc="-1">
                <a:solidFill>
                  <a:srgbClr val="000000"/>
                </a:solidFill>
                <a:latin typeface="Times New Roman"/>
              </a:rPr>
              <a:t>If you need to get in touch with your child during the hours of study (2:45-4:30) please call us first so we may have the opportunity to isolate your child while the communications between you may commence.  We do not for any reason want to disturb or disrupt the other students from their work or their “one on one” tutoring time.</a:t>
            </a:r>
            <a:endParaRPr lang="en-US" sz="1200" b="0" strike="noStrike" spc="-1">
              <a:solidFill>
                <a:srgbClr val="3E3D2D"/>
              </a:solidFill>
              <a:latin typeface="Century Gothic"/>
            </a:endParaRPr>
          </a:p>
          <a:p>
            <a:pPr marL="68760">
              <a:lnSpc>
                <a:spcPct val="100000"/>
              </a:lnSpc>
              <a:spcBef>
                <a:spcPts val="241"/>
              </a:spcBef>
            </a:pPr>
            <a:r>
              <a:rPr lang="en-US" sz="1200" b="1" strike="noStrike" spc="-1">
                <a:solidFill>
                  <a:srgbClr val="000000"/>
                </a:solidFill>
                <a:latin typeface="Times New Roman"/>
              </a:rPr>
              <a:t>Your child/ren is prohibited from using another child’s cell phone for any reason.  Nor will they be allowed to let anyone else use their cell phone for any reason what so ever.  The children in our care my use our  staff’s cell phone to include Ms. Shenna’s cell phone if needed.  It will not be used as their personal phone.  If for any reason the children will need to use the phone, their phone conversation will be limited to 5 minutes per child per day.  Please understand our cell phones are our business lines and other parents may need to contact us as well.</a:t>
            </a:r>
            <a:endParaRPr lang="en-US" sz="1200" b="0" strike="noStrike" spc="-1">
              <a:solidFill>
                <a:srgbClr val="3E3D2D"/>
              </a:solidFill>
              <a:latin typeface="Century Gothic"/>
            </a:endParaRPr>
          </a:p>
        </p:txBody>
      </p:sp>
      <p:sp>
        <p:nvSpPr>
          <p:cNvPr id="327" name="TextShape 3"/>
          <p:cNvSpPr txBox="1"/>
          <p:nvPr/>
        </p:nvSpPr>
        <p:spPr>
          <a:xfrm>
            <a:off x="4649760" y="223920"/>
            <a:ext cx="1331640" cy="364680"/>
          </a:xfrm>
          <a:prstGeom prst="rect">
            <a:avLst/>
          </a:prstGeom>
          <a:noFill/>
          <a:ln>
            <a:noFill/>
          </a:ln>
        </p:spPr>
        <p:txBody>
          <a:bodyPr anchor="ctr">
            <a:noAutofit/>
          </a:bodyPr>
          <a:lstStyle/>
          <a:p>
            <a:pPr>
              <a:lnSpc>
                <a:spcPct val="100000"/>
              </a:lnSpc>
            </a:pPr>
            <a:fld id="{38AEECD4-CD2C-424F-AAAE-C88EC24EC5CC}" type="slidenum">
              <a:rPr lang="en-US" sz="1200" b="0" strike="noStrike" spc="-1">
                <a:solidFill>
                  <a:srgbClr val="FEFEFE"/>
                </a:solidFill>
                <a:latin typeface="Times New Roman"/>
              </a:rPr>
              <a:t>15</a:t>
            </a:fld>
            <a:endParaRPr lang="en-US" sz="1200" b="0" strike="noStrike" spc="-1">
              <a:latin typeface="Times New Roman"/>
            </a:endParaRPr>
          </a:p>
        </p:txBody>
      </p:sp>
      <p:sp>
        <p:nvSpPr>
          <p:cNvPr id="328" name="CustomShape 4"/>
          <p:cNvSpPr/>
          <p:nvPr/>
        </p:nvSpPr>
        <p:spPr>
          <a:xfrm>
            <a:off x="4876920" y="0"/>
            <a:ext cx="3276360" cy="639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en-US" sz="1800" b="0" strike="noStrike" spc="-1">
                <a:solidFill>
                  <a:srgbClr val="000000"/>
                </a:solidFill>
                <a:latin typeface="Times New Roman"/>
              </a:rPr>
              <a:t>My World of Smiling Faces </a:t>
            </a:r>
            <a:endParaRPr lang="en-US" sz="1800" b="0" strike="noStrike" spc="-1">
              <a:latin typeface="Arial"/>
            </a:endParaRPr>
          </a:p>
          <a:p>
            <a:pPr algn="ctr">
              <a:lnSpc>
                <a:spcPct val="100000"/>
              </a:lnSpc>
            </a:pPr>
            <a:r>
              <a:rPr lang="en-US" sz="1800" b="0" strike="noStrike" spc="-1">
                <a:solidFill>
                  <a:srgbClr val="000000"/>
                </a:solidFill>
                <a:latin typeface="Times New Roman"/>
              </a:rPr>
              <a:t>Child Care Center</a:t>
            </a:r>
            <a:endParaRPr lang="en-US" sz="1800" b="0" strike="noStrike" spc="-1">
              <a:latin typeface="Arial"/>
            </a:endParaRPr>
          </a:p>
        </p:txBody>
      </p:sp>
      <p:sp>
        <p:nvSpPr>
          <p:cNvPr id="329" name="CustomShape 5"/>
          <p:cNvSpPr/>
          <p:nvPr/>
        </p:nvSpPr>
        <p:spPr>
          <a:xfrm>
            <a:off x="533520" y="345240"/>
            <a:ext cx="1142640" cy="568800"/>
          </a:xfrm>
          <a:prstGeom prst="rect">
            <a:avLst/>
          </a:prstGeom>
          <a:solidFill>
            <a:schemeClr val="bg2"/>
          </a:solidFill>
          <a:ln>
            <a:solidFill>
              <a:schemeClr val="bg2">
                <a:lumMod val="50000"/>
              </a:schemeClr>
            </a:solidFill>
            <a:round/>
          </a:ln>
        </p:spPr>
        <p:style>
          <a:lnRef idx="2">
            <a:schemeClr val="dk1"/>
          </a:lnRef>
          <a:fillRef idx="1">
            <a:schemeClr val="lt1"/>
          </a:fillRef>
          <a:effectRef idx="0">
            <a:schemeClr val="dk1"/>
          </a:effectRef>
          <a:fontRef idx="minor"/>
        </p:style>
        <p:txBody>
          <a:bodyPr lIns="90000" tIns="45000" rIns="90000" bIns="45000" anchor="ctr">
            <a:noAutofit/>
          </a:bodyPr>
          <a:lstStyle/>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r>
              <a:rPr lang="en-US" sz="1000" b="0" strike="noStrike" spc="-1">
                <a:solidFill>
                  <a:srgbClr val="000000"/>
                </a:solidFill>
                <a:latin typeface="Century Gothic"/>
              </a:rPr>
              <a:t>Initial here</a:t>
            </a:r>
            <a:endParaRPr lang="en-US" sz="1000" b="0" strike="noStrike" spc="-1">
              <a:latin typeface="Arial"/>
            </a:endParaRPr>
          </a:p>
        </p:txBody>
      </p:sp>
      <p:sp>
        <p:nvSpPr>
          <p:cNvPr id="330" name="CustomShape 6"/>
          <p:cNvSpPr/>
          <p:nvPr/>
        </p:nvSpPr>
        <p:spPr>
          <a:xfrm>
            <a:off x="527400" y="342360"/>
            <a:ext cx="1142640" cy="568800"/>
          </a:xfrm>
          <a:prstGeom prst="rect">
            <a:avLst/>
          </a:prstGeom>
          <a:solidFill>
            <a:schemeClr val="bg2"/>
          </a:solidFill>
          <a:ln>
            <a:solidFill>
              <a:schemeClr val="bg2">
                <a:lumMod val="50000"/>
              </a:schemeClr>
            </a:solidFill>
            <a:round/>
          </a:ln>
        </p:spPr>
        <p:style>
          <a:lnRef idx="2">
            <a:schemeClr val="dk1"/>
          </a:lnRef>
          <a:fillRef idx="1">
            <a:schemeClr val="lt1"/>
          </a:fillRef>
          <a:effectRef idx="0">
            <a:schemeClr val="dk1"/>
          </a:effectRef>
          <a:fontRef idx="minor"/>
        </p:style>
        <p:txBody>
          <a:bodyPr lIns="90000" tIns="45000" rIns="90000" bIns="45000" anchor="ctr">
            <a:noAutofit/>
          </a:bodyPr>
          <a:lstStyle/>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r>
              <a:rPr lang="en-US" sz="1000" b="0" strike="noStrike" spc="-1">
                <a:solidFill>
                  <a:srgbClr val="000000"/>
                </a:solidFill>
                <a:latin typeface="Century Gothic"/>
              </a:rPr>
              <a:t>Initial here</a:t>
            </a:r>
            <a:endParaRPr lang="en-US" sz="1000" b="0" strike="noStrike" spc="-1">
              <a:latin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 name="TextShape 1"/>
          <p:cNvSpPr txBox="1"/>
          <p:nvPr/>
        </p:nvSpPr>
        <p:spPr>
          <a:xfrm>
            <a:off x="1257480" y="324000"/>
            <a:ext cx="7238520" cy="971280"/>
          </a:xfrm>
          <a:prstGeom prst="rect">
            <a:avLst/>
          </a:prstGeom>
          <a:noFill/>
          <a:ln>
            <a:noFill/>
          </a:ln>
        </p:spPr>
        <p:txBody>
          <a:bodyPr anchor="b">
            <a:noAutofit/>
          </a:bodyPr>
          <a:lstStyle/>
          <a:p>
            <a:pPr>
              <a:lnSpc>
                <a:spcPct val="100000"/>
              </a:lnSpc>
            </a:pPr>
            <a:r>
              <a:rPr lang="en-US" sz="4000" b="1" strike="noStrike" spc="-1">
                <a:solidFill>
                  <a:srgbClr val="94C600"/>
                </a:solidFill>
                <a:latin typeface="Monotype Corsiva"/>
              </a:rPr>
              <a:t>Rates, Payments, &amp; Other Fees</a:t>
            </a:r>
            <a:r>
              <a:rPr lang="en-US" sz="2000" b="1" strike="noStrike" spc="-1">
                <a:solidFill>
                  <a:srgbClr val="94C600"/>
                </a:solidFill>
                <a:latin typeface="Monotype Corsiva"/>
              </a:rPr>
              <a:t>1</a:t>
            </a:r>
            <a:endParaRPr lang="en-US" sz="2000" b="0" strike="noStrike" spc="-1">
              <a:solidFill>
                <a:srgbClr val="000000"/>
              </a:solidFill>
              <a:latin typeface="Times New Roman"/>
            </a:endParaRPr>
          </a:p>
        </p:txBody>
      </p:sp>
      <p:sp>
        <p:nvSpPr>
          <p:cNvPr id="332" name="TextShape 2"/>
          <p:cNvSpPr txBox="1"/>
          <p:nvPr/>
        </p:nvSpPr>
        <p:spPr>
          <a:xfrm>
            <a:off x="457200" y="1097280"/>
            <a:ext cx="8229240" cy="5181120"/>
          </a:xfrm>
          <a:prstGeom prst="rect">
            <a:avLst/>
          </a:prstGeom>
          <a:noFill/>
          <a:ln>
            <a:noFill/>
          </a:ln>
        </p:spPr>
        <p:txBody>
          <a:bodyPr>
            <a:noAutofit/>
          </a:bodyPr>
          <a:lstStyle/>
          <a:p>
            <a:pPr marL="343080" indent="-272520" algn="ctr">
              <a:lnSpc>
                <a:spcPct val="90000"/>
              </a:lnSpc>
              <a:spcBef>
                <a:spcPts val="479"/>
              </a:spcBef>
            </a:pPr>
            <a:r>
              <a:rPr lang="en-US" sz="2400" b="1" strike="noStrike" spc="-1" dirty="0">
                <a:solidFill>
                  <a:srgbClr val="3E3D2D"/>
                </a:solidFill>
                <a:latin typeface="Monotype Corsiva"/>
              </a:rPr>
              <a:t>Age Chart of Payment</a:t>
            </a:r>
            <a:endParaRPr lang="en-US" sz="2400" b="0" strike="noStrike" spc="-1" dirty="0">
              <a:solidFill>
                <a:srgbClr val="3E3D2D"/>
              </a:solidFill>
              <a:latin typeface="Century Gothic"/>
            </a:endParaRPr>
          </a:p>
          <a:p>
            <a:pPr marL="343080" indent="-272520" algn="ctr">
              <a:lnSpc>
                <a:spcPct val="90000"/>
              </a:lnSpc>
              <a:spcBef>
                <a:spcPts val="479"/>
              </a:spcBef>
            </a:pPr>
            <a:endParaRPr lang="en-US" sz="2400" b="0" strike="noStrike" spc="-1" dirty="0">
              <a:solidFill>
                <a:srgbClr val="3E3D2D"/>
              </a:solidFill>
              <a:latin typeface="Century Gothic"/>
            </a:endParaRPr>
          </a:p>
          <a:p>
            <a:pPr marL="343080" indent="-272520" algn="ctr">
              <a:lnSpc>
                <a:spcPct val="90000"/>
              </a:lnSpc>
              <a:spcBef>
                <a:spcPts val="479"/>
              </a:spcBef>
            </a:pPr>
            <a:endParaRPr lang="en-US" sz="2400" b="0" strike="noStrike" spc="-1" dirty="0">
              <a:solidFill>
                <a:srgbClr val="3E3D2D"/>
              </a:solidFill>
              <a:latin typeface="Century Gothic"/>
            </a:endParaRPr>
          </a:p>
          <a:p>
            <a:pPr marL="343080" indent="-272520" algn="ctr">
              <a:lnSpc>
                <a:spcPct val="90000"/>
              </a:lnSpc>
              <a:spcBef>
                <a:spcPts val="479"/>
              </a:spcBef>
            </a:pPr>
            <a:endParaRPr lang="en-US" sz="2400" b="0" strike="noStrike" spc="-1" dirty="0">
              <a:solidFill>
                <a:srgbClr val="3E3D2D"/>
              </a:solidFill>
              <a:latin typeface="Century Gothic"/>
            </a:endParaRPr>
          </a:p>
          <a:p>
            <a:pPr marL="343080" indent="-272520" algn="ctr">
              <a:lnSpc>
                <a:spcPct val="90000"/>
              </a:lnSpc>
              <a:spcBef>
                <a:spcPts val="479"/>
              </a:spcBef>
            </a:pPr>
            <a:endParaRPr lang="en-US" sz="2400" b="0" strike="noStrike" spc="-1" dirty="0">
              <a:solidFill>
                <a:srgbClr val="3E3D2D"/>
              </a:solidFill>
              <a:latin typeface="Century Gothic"/>
            </a:endParaRPr>
          </a:p>
          <a:p>
            <a:pPr marL="343080" indent="-272520" algn="ctr">
              <a:lnSpc>
                <a:spcPct val="90000"/>
              </a:lnSpc>
              <a:spcBef>
                <a:spcPts val="479"/>
              </a:spcBef>
            </a:pPr>
            <a:endParaRPr lang="en-US" sz="2400" b="0" strike="noStrike" spc="-1" dirty="0">
              <a:solidFill>
                <a:srgbClr val="3E3D2D"/>
              </a:solidFill>
              <a:latin typeface="Century Gothic"/>
            </a:endParaRPr>
          </a:p>
          <a:p>
            <a:pPr marL="343080" indent="-272520" algn="ctr">
              <a:lnSpc>
                <a:spcPct val="90000"/>
              </a:lnSpc>
              <a:spcBef>
                <a:spcPts val="479"/>
              </a:spcBef>
            </a:pPr>
            <a:endParaRPr lang="en-US" sz="2400" b="0" strike="noStrike" spc="-1" dirty="0">
              <a:solidFill>
                <a:srgbClr val="3E3D2D"/>
              </a:solidFill>
              <a:latin typeface="Century Gothic"/>
            </a:endParaRPr>
          </a:p>
          <a:p>
            <a:pPr marL="343080" indent="-272520" algn="ctr">
              <a:lnSpc>
                <a:spcPct val="90000"/>
              </a:lnSpc>
              <a:spcBef>
                <a:spcPts val="281"/>
              </a:spcBef>
            </a:pPr>
            <a:endParaRPr lang="en-US" sz="2400" b="0" strike="noStrike" spc="-1" dirty="0">
              <a:solidFill>
                <a:srgbClr val="3E3D2D"/>
              </a:solidFill>
              <a:latin typeface="Century Gothic"/>
            </a:endParaRPr>
          </a:p>
          <a:p>
            <a:pPr marL="343080" indent="-272520">
              <a:lnSpc>
                <a:spcPct val="90000"/>
              </a:lnSpc>
              <a:spcBef>
                <a:spcPts val="281"/>
              </a:spcBef>
            </a:pPr>
            <a:endParaRPr lang="en-US" sz="2400" b="0" strike="noStrike" spc="-1" dirty="0">
              <a:solidFill>
                <a:srgbClr val="3E3D2D"/>
              </a:solidFill>
              <a:latin typeface="Century Gothic"/>
            </a:endParaRPr>
          </a:p>
          <a:p>
            <a:pPr marL="343080" indent="-272520">
              <a:lnSpc>
                <a:spcPct val="90000"/>
              </a:lnSpc>
              <a:spcBef>
                <a:spcPts val="281"/>
              </a:spcBef>
            </a:pPr>
            <a:endParaRPr lang="en-US" sz="2400" b="0" strike="noStrike" spc="-1" dirty="0">
              <a:solidFill>
                <a:srgbClr val="3E3D2D"/>
              </a:solidFill>
              <a:latin typeface="Century Gothic"/>
            </a:endParaRPr>
          </a:p>
          <a:p>
            <a:pPr marL="343080" indent="-272520">
              <a:lnSpc>
                <a:spcPct val="90000"/>
              </a:lnSpc>
              <a:spcBef>
                <a:spcPts val="281"/>
              </a:spcBef>
            </a:pPr>
            <a:r>
              <a:rPr lang="en-US" sz="1400" b="1" strike="noStrike" spc="-1" dirty="0">
                <a:solidFill>
                  <a:srgbClr val="3E3D2D"/>
                </a:solidFill>
                <a:latin typeface="Monotype Corsiva"/>
              </a:rPr>
              <a:t>*Special holiday, Extended, Evening, and Weekend Care Prices will be available on a first come first serve basis as needed.</a:t>
            </a:r>
            <a:endParaRPr lang="en-US" sz="1400" b="0" strike="noStrike" spc="-1" dirty="0">
              <a:solidFill>
                <a:srgbClr val="3E3D2D"/>
              </a:solidFill>
              <a:latin typeface="Century Gothic"/>
            </a:endParaRPr>
          </a:p>
          <a:p>
            <a:pPr marL="343080" indent="-272520">
              <a:lnSpc>
                <a:spcPct val="90000"/>
              </a:lnSpc>
              <a:spcBef>
                <a:spcPts val="281"/>
              </a:spcBef>
            </a:pPr>
            <a:r>
              <a:rPr lang="en-US" sz="1400" b="1" strike="noStrike" spc="-1" dirty="0">
                <a:solidFill>
                  <a:srgbClr val="3E3D2D"/>
                </a:solidFill>
                <a:latin typeface="Monotype Corsiva"/>
              </a:rPr>
              <a:t>* There is </a:t>
            </a:r>
            <a:r>
              <a:rPr lang="en-US" sz="1400" b="1" strike="noStrike" spc="-1">
                <a:solidFill>
                  <a:srgbClr val="3E3D2D"/>
                </a:solidFill>
                <a:latin typeface="Monotype Corsiva"/>
              </a:rPr>
              <a:t>a  </a:t>
            </a:r>
            <a:r>
              <a:rPr lang="en-US" sz="1400" b="1" u="sng" strike="noStrike" spc="-1">
                <a:solidFill>
                  <a:srgbClr val="C9211E"/>
                </a:solidFill>
                <a:uFillTx/>
                <a:latin typeface="Monotype Corsiva"/>
              </a:rPr>
              <a:t>$65.00</a:t>
            </a:r>
            <a:r>
              <a:rPr lang="en-US" sz="1400" b="1" strike="noStrike" spc="-1">
                <a:solidFill>
                  <a:srgbClr val="3E3D2D"/>
                </a:solidFill>
                <a:latin typeface="Monotype Corsiva"/>
              </a:rPr>
              <a:t> </a:t>
            </a:r>
            <a:r>
              <a:rPr lang="en-US" sz="1400" b="1" strike="noStrike" spc="-1" dirty="0">
                <a:solidFill>
                  <a:srgbClr val="3E3D2D"/>
                </a:solidFill>
                <a:latin typeface="Monotype Corsiva"/>
              </a:rPr>
              <a:t>(6weeks-5years old</a:t>
            </a:r>
            <a:r>
              <a:rPr lang="en-US" sz="1400" b="1" strike="noStrike" spc="-1">
                <a:solidFill>
                  <a:srgbClr val="3E3D2D"/>
                </a:solidFill>
                <a:latin typeface="Monotype Corsiva"/>
              </a:rPr>
              <a:t>) </a:t>
            </a:r>
            <a:r>
              <a:rPr lang="en-US" sz="1400" b="1" u="sng" strike="noStrike" spc="-1">
                <a:solidFill>
                  <a:srgbClr val="C9211E"/>
                </a:solidFill>
                <a:uFillTx/>
                <a:latin typeface="Monotype Corsiva"/>
              </a:rPr>
              <a:t>$55.00</a:t>
            </a:r>
            <a:r>
              <a:rPr lang="en-US" sz="1400" b="1" strike="noStrike" spc="-1">
                <a:solidFill>
                  <a:srgbClr val="3E3D2D"/>
                </a:solidFill>
                <a:latin typeface="Monotype Corsiva"/>
              </a:rPr>
              <a:t> </a:t>
            </a:r>
            <a:r>
              <a:rPr lang="en-US" sz="1400" b="1" strike="noStrike" spc="-1" dirty="0">
                <a:solidFill>
                  <a:srgbClr val="3E3D2D"/>
                </a:solidFill>
                <a:latin typeface="Monotype Corsiva"/>
              </a:rPr>
              <a:t>(6 years and up) </a:t>
            </a:r>
            <a:r>
              <a:rPr lang="en-US" sz="1400" b="1" u="sng" strike="noStrike" spc="-1" dirty="0">
                <a:solidFill>
                  <a:srgbClr val="C9211E"/>
                </a:solidFill>
                <a:uFillTx/>
                <a:latin typeface="Monotype Corsiva"/>
              </a:rPr>
              <a:t>daily drop in fee</a:t>
            </a:r>
            <a:r>
              <a:rPr lang="en-US" sz="1400" b="1" strike="noStrike" spc="-1" dirty="0">
                <a:solidFill>
                  <a:srgbClr val="3E3D2D"/>
                </a:solidFill>
                <a:latin typeface="Monotype Corsiva"/>
              </a:rPr>
              <a:t> plus field trip cost if taken on drop in days.</a:t>
            </a:r>
            <a:endParaRPr lang="en-US" sz="1400" b="0" strike="noStrike" spc="-1" dirty="0">
              <a:solidFill>
                <a:srgbClr val="3E3D2D"/>
              </a:solidFill>
              <a:latin typeface="Century Gothic"/>
            </a:endParaRPr>
          </a:p>
          <a:p>
            <a:pPr marL="343080" indent="-272520">
              <a:lnSpc>
                <a:spcPct val="90000"/>
              </a:lnSpc>
              <a:spcBef>
                <a:spcPts val="281"/>
              </a:spcBef>
              <a:buClr>
                <a:srgbClr val="94C600"/>
              </a:buClr>
              <a:buSzPct val="76000"/>
              <a:buFont typeface="Wingdings 2" charset="2"/>
              <a:buChar char=""/>
            </a:pPr>
            <a:r>
              <a:rPr lang="en-US" sz="1400" b="1" strike="noStrike" spc="-1" dirty="0">
                <a:solidFill>
                  <a:srgbClr val="3E3D2D"/>
                </a:solidFill>
                <a:latin typeface="Monotype Corsiva"/>
              </a:rPr>
              <a:t>Please note, once each month an educational field trip will take place. Notices will detail the times, places, and extra fees (if applicable) and signatures will be required.</a:t>
            </a:r>
            <a:endParaRPr lang="en-US" sz="1400" b="0" strike="noStrike" spc="-1" dirty="0">
              <a:solidFill>
                <a:srgbClr val="3E3D2D"/>
              </a:solidFill>
              <a:latin typeface="Century Gothic"/>
            </a:endParaRPr>
          </a:p>
          <a:p>
            <a:pPr marL="343080" indent="-272520">
              <a:lnSpc>
                <a:spcPct val="90000"/>
              </a:lnSpc>
              <a:spcBef>
                <a:spcPts val="281"/>
              </a:spcBef>
              <a:buClr>
                <a:srgbClr val="94C600"/>
              </a:buClr>
              <a:buSzPct val="76000"/>
              <a:buFont typeface="Wingdings 2" charset="2"/>
              <a:buChar char=""/>
            </a:pPr>
            <a:r>
              <a:rPr lang="en-US" sz="1400" b="1" strike="noStrike" spc="-1" dirty="0">
                <a:solidFill>
                  <a:srgbClr val="3E3D2D"/>
                </a:solidFill>
                <a:latin typeface="Monotype Corsiva"/>
              </a:rPr>
              <a:t>Tutoring sessions are $30.00 per session. Each session is 30 minutes long.</a:t>
            </a:r>
            <a:endParaRPr lang="en-US" sz="1400" b="0" strike="noStrike" spc="-1" dirty="0">
              <a:solidFill>
                <a:srgbClr val="3E3D2D"/>
              </a:solidFill>
              <a:latin typeface="Century Gothic"/>
            </a:endParaRPr>
          </a:p>
          <a:p>
            <a:pPr marL="343080" indent="-272520">
              <a:lnSpc>
                <a:spcPct val="90000"/>
              </a:lnSpc>
              <a:spcBef>
                <a:spcPts val="281"/>
              </a:spcBef>
              <a:buClr>
                <a:srgbClr val="94C600"/>
              </a:buClr>
              <a:buSzPct val="76000"/>
              <a:buFont typeface="Wingdings 2" charset="2"/>
              <a:buChar char=""/>
            </a:pPr>
            <a:r>
              <a:rPr lang="en-US" sz="1400" b="1" strike="noStrike" spc="-1" dirty="0">
                <a:solidFill>
                  <a:srgbClr val="3E3D2D"/>
                </a:solidFill>
                <a:latin typeface="Monotype Corsiva"/>
              </a:rPr>
              <a:t>A “teen” mentoring program and a student community hour workshop will also be available from ages 13-17.</a:t>
            </a:r>
            <a:endParaRPr lang="en-US" sz="1400" b="0" strike="noStrike" spc="-1" dirty="0">
              <a:solidFill>
                <a:srgbClr val="3E3D2D"/>
              </a:solidFill>
              <a:latin typeface="Century Gothic"/>
            </a:endParaRPr>
          </a:p>
          <a:p>
            <a:pPr marL="343080" indent="-272520">
              <a:lnSpc>
                <a:spcPct val="90000"/>
              </a:lnSpc>
              <a:spcBef>
                <a:spcPts val="281"/>
              </a:spcBef>
            </a:pPr>
            <a:endParaRPr lang="en-US" sz="1400" b="0" strike="noStrike" spc="-1" dirty="0">
              <a:solidFill>
                <a:srgbClr val="3E3D2D"/>
              </a:solidFill>
              <a:latin typeface="Century Gothic"/>
            </a:endParaRPr>
          </a:p>
        </p:txBody>
      </p:sp>
      <p:sp>
        <p:nvSpPr>
          <p:cNvPr id="333" name="TextShape 3"/>
          <p:cNvSpPr txBox="1"/>
          <p:nvPr/>
        </p:nvSpPr>
        <p:spPr>
          <a:xfrm>
            <a:off x="4649760" y="223920"/>
            <a:ext cx="1331640" cy="364680"/>
          </a:xfrm>
          <a:prstGeom prst="rect">
            <a:avLst/>
          </a:prstGeom>
          <a:noFill/>
          <a:ln>
            <a:noFill/>
          </a:ln>
        </p:spPr>
        <p:txBody>
          <a:bodyPr anchor="ctr">
            <a:noAutofit/>
          </a:bodyPr>
          <a:lstStyle/>
          <a:p>
            <a:pPr>
              <a:lnSpc>
                <a:spcPct val="100000"/>
              </a:lnSpc>
            </a:pPr>
            <a:fld id="{ACC07740-357E-42ED-913C-61C78383DDCF}" type="slidenum">
              <a:rPr lang="en-US" sz="1200" b="0" strike="noStrike" spc="-1">
                <a:solidFill>
                  <a:srgbClr val="FEFEFE"/>
                </a:solidFill>
                <a:latin typeface="Times New Roman"/>
              </a:rPr>
              <a:t>16</a:t>
            </a:fld>
            <a:endParaRPr lang="en-US" sz="1200" b="0" strike="noStrike" spc="-1">
              <a:latin typeface="Times New Roman"/>
            </a:endParaRPr>
          </a:p>
        </p:txBody>
      </p:sp>
      <p:graphicFrame>
        <p:nvGraphicFramePr>
          <p:cNvPr id="334" name="Table 4"/>
          <p:cNvGraphicFramePr/>
          <p:nvPr>
            <p:extLst>
              <p:ext uri="{D42A27DB-BD31-4B8C-83A1-F6EECF244321}">
                <p14:modId xmlns:p14="http://schemas.microsoft.com/office/powerpoint/2010/main" val="2372504708"/>
              </p:ext>
            </p:extLst>
          </p:nvPr>
        </p:nvGraphicFramePr>
        <p:xfrm>
          <a:off x="649440" y="1634040"/>
          <a:ext cx="8000640" cy="3065780"/>
        </p:xfrm>
        <a:graphic>
          <a:graphicData uri="http://schemas.openxmlformats.org/drawingml/2006/table">
            <a:tbl>
              <a:tblPr/>
              <a:tblGrid>
                <a:gridCol w="117936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334880">
                  <a:extLst>
                    <a:ext uri="{9D8B030D-6E8A-4147-A177-3AD203B41FA5}">
                      <a16:colId xmlns:a16="http://schemas.microsoft.com/office/drawing/2014/main" val="20005"/>
                    </a:ext>
                  </a:extLst>
                </a:gridCol>
              </a:tblGrid>
              <a:tr h="720720">
                <a:tc>
                  <a:txBody>
                    <a:bodyPr/>
                    <a:lstStyle/>
                    <a:p>
                      <a:pPr>
                        <a:lnSpc>
                          <a:spcPct val="100000"/>
                        </a:lnSpc>
                        <a:spcBef>
                          <a:spcPts val="300"/>
                        </a:spcBef>
                      </a:pPr>
                      <a:r>
                        <a:rPr lang="en-US" sz="1500" b="1" strike="noStrike" spc="-1" dirty="0">
                          <a:solidFill>
                            <a:srgbClr val="000000"/>
                          </a:solidFill>
                          <a:latin typeface="Times New Roman"/>
                        </a:rPr>
                        <a:t>AGES</a:t>
                      </a:r>
                      <a:endParaRPr lang="en-US" sz="1500" b="0" strike="noStrike" spc="-1" dirty="0">
                        <a:latin typeface="Arial"/>
                      </a:endParaRPr>
                    </a:p>
                  </a:txBody>
                  <a:tcPr>
                    <a:lnL w="28080">
                      <a:solidFill>
                        <a:srgbClr val="000000"/>
                      </a:solidFill>
                    </a:lnL>
                    <a:lnR w="12240">
                      <a:solidFill>
                        <a:srgbClr val="000000"/>
                      </a:solidFill>
                    </a:lnR>
                    <a:lnT w="28080">
                      <a:solidFill>
                        <a:srgbClr val="000000"/>
                      </a:solidFill>
                    </a:lnT>
                    <a:lnB w="12240">
                      <a:solidFill>
                        <a:srgbClr val="000000"/>
                      </a:solidFill>
                    </a:lnB>
                    <a:noFill/>
                  </a:tcPr>
                </a:tc>
                <a:tc>
                  <a:txBody>
                    <a:bodyPr/>
                    <a:lstStyle/>
                    <a:p>
                      <a:pPr>
                        <a:lnSpc>
                          <a:spcPct val="100000"/>
                        </a:lnSpc>
                        <a:spcBef>
                          <a:spcPts val="300"/>
                        </a:spcBef>
                      </a:pPr>
                      <a:r>
                        <a:rPr lang="en-US" sz="1500" b="1" strike="noStrike" spc="-1">
                          <a:solidFill>
                            <a:srgbClr val="000000"/>
                          </a:solidFill>
                          <a:latin typeface="Times New Roman"/>
                        </a:rPr>
                        <a:t>Before Care (6am -8am)</a:t>
                      </a:r>
                      <a:endParaRPr lang="en-US" sz="1500" b="0" strike="noStrike" spc="-1">
                        <a:latin typeface="Arial"/>
                      </a:endParaRPr>
                    </a:p>
                  </a:txBody>
                  <a:tcPr>
                    <a:lnL w="12240">
                      <a:solidFill>
                        <a:srgbClr val="000000"/>
                      </a:solidFill>
                    </a:lnL>
                    <a:lnR w="12240">
                      <a:solidFill>
                        <a:srgbClr val="000000"/>
                      </a:solidFill>
                    </a:lnR>
                    <a:lnT w="28080">
                      <a:solidFill>
                        <a:srgbClr val="000000"/>
                      </a:solidFill>
                    </a:lnT>
                    <a:lnB w="12240">
                      <a:solidFill>
                        <a:srgbClr val="000000"/>
                      </a:solidFill>
                    </a:lnB>
                    <a:noFill/>
                  </a:tcPr>
                </a:tc>
                <a:tc>
                  <a:txBody>
                    <a:bodyPr/>
                    <a:lstStyle/>
                    <a:p>
                      <a:pPr>
                        <a:lnSpc>
                          <a:spcPct val="100000"/>
                        </a:lnSpc>
                        <a:spcBef>
                          <a:spcPts val="300"/>
                        </a:spcBef>
                      </a:pPr>
                      <a:r>
                        <a:rPr lang="en-US" sz="1500" b="1" strike="noStrike" spc="-1">
                          <a:solidFill>
                            <a:srgbClr val="000000"/>
                          </a:solidFill>
                          <a:latin typeface="Times New Roman"/>
                        </a:rPr>
                        <a:t>After Care (3:00pm-6pm)</a:t>
                      </a:r>
                      <a:endParaRPr lang="en-US" sz="1500" b="0" strike="noStrike" spc="-1">
                        <a:latin typeface="Arial"/>
                      </a:endParaRPr>
                    </a:p>
                  </a:txBody>
                  <a:tcPr>
                    <a:lnL w="12240">
                      <a:solidFill>
                        <a:srgbClr val="000000"/>
                      </a:solidFill>
                    </a:lnL>
                    <a:lnR w="12240">
                      <a:solidFill>
                        <a:srgbClr val="000000"/>
                      </a:solidFill>
                    </a:lnR>
                    <a:lnT w="28080">
                      <a:solidFill>
                        <a:srgbClr val="000000"/>
                      </a:solidFill>
                    </a:lnT>
                    <a:lnB w="12240">
                      <a:solidFill>
                        <a:srgbClr val="000000"/>
                      </a:solidFill>
                    </a:lnB>
                    <a:noFill/>
                  </a:tcPr>
                </a:tc>
                <a:tc>
                  <a:txBody>
                    <a:bodyPr/>
                    <a:lstStyle/>
                    <a:p>
                      <a:pPr>
                        <a:lnSpc>
                          <a:spcPct val="100000"/>
                        </a:lnSpc>
                        <a:spcBef>
                          <a:spcPts val="300"/>
                        </a:spcBef>
                      </a:pPr>
                      <a:r>
                        <a:rPr lang="en-US" sz="1500" b="1" strike="noStrike" spc="-1">
                          <a:solidFill>
                            <a:srgbClr val="000000"/>
                          </a:solidFill>
                          <a:latin typeface="Times New Roman"/>
                        </a:rPr>
                        <a:t>Before / After Care</a:t>
                      </a:r>
                      <a:endParaRPr lang="en-US" sz="1500" b="0" strike="noStrike" spc="-1">
                        <a:latin typeface="Arial"/>
                      </a:endParaRPr>
                    </a:p>
                    <a:p>
                      <a:pPr>
                        <a:lnSpc>
                          <a:spcPct val="100000"/>
                        </a:lnSpc>
                        <a:spcBef>
                          <a:spcPts val="300"/>
                        </a:spcBef>
                      </a:pPr>
                      <a:r>
                        <a:rPr lang="en-US" sz="1000" b="1" i="1" strike="noStrike" spc="-1">
                          <a:solidFill>
                            <a:srgbClr val="000000"/>
                          </a:solidFill>
                          <a:latin typeface="Times New Roman"/>
                        </a:rPr>
                        <a:t>(4 hours only)</a:t>
                      </a:r>
                      <a:endParaRPr lang="en-US" sz="1000" b="0" strike="noStrike" spc="-1">
                        <a:latin typeface="Arial"/>
                      </a:endParaRPr>
                    </a:p>
                  </a:txBody>
                  <a:tcPr>
                    <a:lnL w="12240">
                      <a:solidFill>
                        <a:srgbClr val="000000"/>
                      </a:solidFill>
                    </a:lnL>
                    <a:lnR w="12240">
                      <a:solidFill>
                        <a:srgbClr val="000000"/>
                      </a:solidFill>
                    </a:lnR>
                    <a:lnT w="28080">
                      <a:solidFill>
                        <a:srgbClr val="000000"/>
                      </a:solidFill>
                    </a:lnT>
                    <a:lnB w="12240">
                      <a:solidFill>
                        <a:srgbClr val="000000"/>
                      </a:solidFill>
                    </a:lnB>
                    <a:noFill/>
                  </a:tcPr>
                </a:tc>
                <a:tc>
                  <a:txBody>
                    <a:bodyPr/>
                    <a:lstStyle/>
                    <a:p>
                      <a:pPr>
                        <a:lnSpc>
                          <a:spcPct val="100000"/>
                        </a:lnSpc>
                        <a:spcBef>
                          <a:spcPts val="300"/>
                        </a:spcBef>
                      </a:pPr>
                      <a:r>
                        <a:rPr lang="en-US" sz="1500" b="1" strike="noStrike" spc="-1">
                          <a:solidFill>
                            <a:srgbClr val="000000"/>
                          </a:solidFill>
                          <a:latin typeface="Times New Roman"/>
                        </a:rPr>
                        <a:t>All  Child Care </a:t>
                      </a:r>
                      <a:endParaRPr lang="en-US" sz="1500" b="0" strike="noStrike" spc="-1">
                        <a:latin typeface="Arial"/>
                      </a:endParaRPr>
                    </a:p>
                    <a:p>
                      <a:pPr>
                        <a:lnSpc>
                          <a:spcPct val="100000"/>
                        </a:lnSpc>
                        <a:spcBef>
                          <a:spcPts val="201"/>
                        </a:spcBef>
                      </a:pPr>
                      <a:r>
                        <a:rPr lang="en-US" sz="1000" b="1" strike="noStrike" spc="-1">
                          <a:solidFill>
                            <a:srgbClr val="000000"/>
                          </a:solidFill>
                          <a:latin typeface="Times New Roman"/>
                        </a:rPr>
                        <a:t>(6-9 hour block)</a:t>
                      </a:r>
                      <a:endParaRPr lang="en-US" sz="1000" b="0" strike="noStrike" spc="-1">
                        <a:latin typeface="Arial"/>
                      </a:endParaRPr>
                    </a:p>
                  </a:txBody>
                  <a:tcPr>
                    <a:lnL w="12240">
                      <a:solidFill>
                        <a:srgbClr val="000000"/>
                      </a:solidFill>
                    </a:lnL>
                    <a:lnR w="12240">
                      <a:solidFill>
                        <a:srgbClr val="000000"/>
                      </a:solidFill>
                    </a:lnR>
                    <a:lnT w="28080">
                      <a:solidFill>
                        <a:srgbClr val="000000"/>
                      </a:solidFill>
                    </a:lnT>
                    <a:lnB w="12240">
                      <a:solidFill>
                        <a:srgbClr val="000000"/>
                      </a:solidFill>
                    </a:lnB>
                    <a:noFill/>
                  </a:tcPr>
                </a:tc>
                <a:tc>
                  <a:txBody>
                    <a:bodyPr/>
                    <a:lstStyle/>
                    <a:p>
                      <a:pPr>
                        <a:lnSpc>
                          <a:spcPct val="100000"/>
                        </a:lnSpc>
                        <a:spcBef>
                          <a:spcPts val="360"/>
                        </a:spcBef>
                      </a:pPr>
                      <a:r>
                        <a:rPr lang="en-US" sz="1500" b="1" strike="noStrike" spc="-1">
                          <a:solidFill>
                            <a:srgbClr val="000000"/>
                          </a:solidFill>
                          <a:latin typeface="Times New Roman"/>
                        </a:rPr>
                        <a:t>Extended Care</a:t>
                      </a:r>
                      <a:r>
                        <a:rPr lang="en-US" sz="1800" b="1" strike="noStrike" spc="-1">
                          <a:solidFill>
                            <a:srgbClr val="000000"/>
                          </a:solidFill>
                          <a:latin typeface="Times New Roman"/>
                        </a:rPr>
                        <a:t> </a:t>
                      </a:r>
                      <a:endParaRPr lang="en-US" sz="1800" b="0" strike="noStrike" spc="-1">
                        <a:latin typeface="Arial"/>
                      </a:endParaRPr>
                    </a:p>
                    <a:p>
                      <a:pPr>
                        <a:lnSpc>
                          <a:spcPct val="100000"/>
                        </a:lnSpc>
                        <a:spcBef>
                          <a:spcPts val="201"/>
                        </a:spcBef>
                      </a:pPr>
                      <a:r>
                        <a:rPr lang="en-US" sz="1000" b="1" strike="noStrike" spc="-1">
                          <a:solidFill>
                            <a:srgbClr val="000000"/>
                          </a:solidFill>
                          <a:latin typeface="Times New Roman"/>
                        </a:rPr>
                        <a:t>(max-10 hour block)</a:t>
                      </a:r>
                      <a:endParaRPr lang="en-US" sz="1000" b="0" strike="noStrike" spc="-1">
                        <a:latin typeface="Arial"/>
                      </a:endParaRPr>
                    </a:p>
                  </a:txBody>
                  <a:tcPr>
                    <a:lnL w="12240">
                      <a:solidFill>
                        <a:srgbClr val="000000"/>
                      </a:solidFill>
                    </a:lnL>
                    <a:lnR w="28080">
                      <a:solidFill>
                        <a:srgbClr val="000000"/>
                      </a:solidFill>
                    </a:lnR>
                    <a:lnT w="28080">
                      <a:solidFill>
                        <a:srgbClr val="000000"/>
                      </a:solidFill>
                    </a:lnT>
                    <a:lnB w="12240">
                      <a:solidFill>
                        <a:srgbClr val="000000"/>
                      </a:solidFill>
                    </a:lnB>
                    <a:solidFill>
                      <a:srgbClr val="DFF7AE"/>
                    </a:solidFill>
                  </a:tcPr>
                </a:tc>
                <a:extLst>
                  <a:ext uri="{0D108BD9-81ED-4DB2-BD59-A6C34878D82A}">
                    <a16:rowId xmlns:a16="http://schemas.microsoft.com/office/drawing/2014/main" val="10000"/>
                  </a:ext>
                </a:extLst>
              </a:tr>
              <a:tr h="484920">
                <a:tc>
                  <a:txBody>
                    <a:bodyPr/>
                    <a:lstStyle/>
                    <a:p>
                      <a:pPr>
                        <a:lnSpc>
                          <a:spcPct val="100000"/>
                        </a:lnSpc>
                        <a:spcBef>
                          <a:spcPts val="281"/>
                        </a:spcBef>
                      </a:pPr>
                      <a:r>
                        <a:rPr lang="en-US" sz="1400" b="1" strike="noStrike" spc="-1">
                          <a:solidFill>
                            <a:srgbClr val="000000"/>
                          </a:solidFill>
                          <a:latin typeface="Times New Roman"/>
                        </a:rPr>
                        <a:t>6Weeks-18Monthes</a:t>
                      </a:r>
                      <a:endParaRPr lang="en-US" sz="1400" b="0" strike="noStrike" spc="-1">
                        <a:latin typeface="Arial"/>
                      </a:endParaRPr>
                    </a:p>
                  </a:txBody>
                  <a:tcPr>
                    <a:lnL w="2808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spcBef>
                          <a:spcPts val="281"/>
                        </a:spcBef>
                      </a:pPr>
                      <a:r>
                        <a:rPr lang="en-US" sz="1400" b="1" strike="noStrike" spc="-1">
                          <a:solidFill>
                            <a:srgbClr val="000000"/>
                          </a:solidFill>
                          <a:latin typeface="Times New Roman"/>
                        </a:rPr>
                        <a:t>$105.00 Weekly</a:t>
                      </a:r>
                      <a:endParaRPr lang="en-US" sz="1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spcBef>
                          <a:spcPts val="281"/>
                        </a:spcBef>
                      </a:pPr>
                      <a:r>
                        <a:rPr lang="en-US" sz="1400" b="1" strike="noStrike" spc="-1">
                          <a:solidFill>
                            <a:srgbClr val="000000"/>
                          </a:solidFill>
                          <a:latin typeface="Times New Roman"/>
                        </a:rPr>
                        <a:t>$125.00 Weekly</a:t>
                      </a:r>
                      <a:endParaRPr lang="en-US" sz="1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spcBef>
                          <a:spcPts val="241"/>
                        </a:spcBef>
                      </a:pPr>
                      <a:r>
                        <a:rPr lang="en-US" sz="1200" b="1" strike="noStrike" spc="-1">
                          <a:solidFill>
                            <a:srgbClr val="000000"/>
                          </a:solidFill>
                          <a:latin typeface="Times New Roman"/>
                        </a:rPr>
                        <a:t>$195.00 Weekly  </a:t>
                      </a:r>
                      <a:endParaRPr lang="en-US" sz="1200" b="0" strike="noStrike" spc="-1">
                        <a:latin typeface="Arial"/>
                      </a:endParaRPr>
                    </a:p>
                    <a:p>
                      <a:pPr>
                        <a:lnSpc>
                          <a:spcPct val="100000"/>
                        </a:lnSpc>
                        <a:spcBef>
                          <a:spcPts val="181"/>
                        </a:spcBef>
                      </a:pPr>
                      <a:r>
                        <a:rPr lang="en-US" sz="900" b="1" i="1" strike="noStrike" spc="-1">
                          <a:solidFill>
                            <a:srgbClr val="000000"/>
                          </a:solidFill>
                          <a:latin typeface="Times New Roman"/>
                        </a:rPr>
                        <a:t>(4 hours only)</a:t>
                      </a:r>
                      <a:endParaRPr lang="en-US" sz="9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spcBef>
                          <a:spcPts val="281"/>
                        </a:spcBef>
                      </a:pPr>
                      <a:r>
                        <a:rPr lang="en-US" sz="1400" b="1" strike="noStrike" spc="-1" dirty="0">
                          <a:solidFill>
                            <a:srgbClr val="000000"/>
                          </a:solidFill>
                          <a:latin typeface="Times New Roman"/>
                        </a:rPr>
                        <a:t>$245-$215 Weekly</a:t>
                      </a:r>
                      <a:endParaRPr lang="en-US" sz="14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spcBef>
                          <a:spcPts val="281"/>
                        </a:spcBef>
                      </a:pPr>
                      <a:r>
                        <a:rPr lang="en-US" sz="1400" b="1" strike="noStrike" spc="-1" dirty="0">
                          <a:solidFill>
                            <a:srgbClr val="000000"/>
                          </a:solidFill>
                          <a:latin typeface="Times New Roman"/>
                        </a:rPr>
                        <a:t>$275 Weekly</a:t>
                      </a:r>
                      <a:endParaRPr lang="en-US" sz="1400" b="0" strike="noStrike" spc="-1" dirty="0">
                        <a:latin typeface="Arial"/>
                      </a:endParaRPr>
                    </a:p>
                  </a:txBody>
                  <a:tcPr>
                    <a:lnL w="12240">
                      <a:solidFill>
                        <a:srgbClr val="000000"/>
                      </a:solidFill>
                    </a:lnL>
                    <a:lnR w="28080">
                      <a:solidFill>
                        <a:srgbClr val="000000"/>
                      </a:solidFill>
                    </a:lnR>
                    <a:lnT w="12240">
                      <a:solidFill>
                        <a:srgbClr val="000000"/>
                      </a:solidFill>
                    </a:lnT>
                    <a:lnB w="12240">
                      <a:solidFill>
                        <a:srgbClr val="000000"/>
                      </a:solidFill>
                    </a:lnB>
                    <a:solidFill>
                      <a:srgbClr val="DFF7AE"/>
                    </a:solidFill>
                  </a:tcPr>
                </a:tc>
                <a:extLst>
                  <a:ext uri="{0D108BD9-81ED-4DB2-BD59-A6C34878D82A}">
                    <a16:rowId xmlns:a16="http://schemas.microsoft.com/office/drawing/2014/main" val="10001"/>
                  </a:ext>
                </a:extLst>
              </a:tr>
              <a:tr h="488520">
                <a:tc>
                  <a:txBody>
                    <a:bodyPr/>
                    <a:lstStyle/>
                    <a:p>
                      <a:pPr>
                        <a:lnSpc>
                          <a:spcPct val="100000"/>
                        </a:lnSpc>
                        <a:spcBef>
                          <a:spcPts val="281"/>
                        </a:spcBef>
                      </a:pPr>
                      <a:r>
                        <a:rPr lang="en-US" sz="1400" b="1" strike="noStrike" spc="-1">
                          <a:solidFill>
                            <a:srgbClr val="000000"/>
                          </a:solidFill>
                          <a:latin typeface="Times New Roman"/>
                        </a:rPr>
                        <a:t>18Monthes-36Monthes</a:t>
                      </a:r>
                      <a:endParaRPr lang="en-US" sz="1400" b="0" strike="noStrike" spc="-1">
                        <a:latin typeface="Arial"/>
                      </a:endParaRPr>
                    </a:p>
                  </a:txBody>
                  <a:tcPr>
                    <a:lnL w="2808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spcBef>
                          <a:spcPts val="281"/>
                        </a:spcBef>
                      </a:pPr>
                      <a:r>
                        <a:rPr lang="en-US" sz="1400" b="1" strike="noStrike" spc="-1">
                          <a:solidFill>
                            <a:srgbClr val="000000"/>
                          </a:solidFill>
                          <a:latin typeface="Times New Roman"/>
                        </a:rPr>
                        <a:t>$95.00 Weekly</a:t>
                      </a:r>
                      <a:endParaRPr lang="en-US" sz="1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spcBef>
                          <a:spcPts val="281"/>
                        </a:spcBef>
                      </a:pPr>
                      <a:r>
                        <a:rPr lang="en-US" sz="1400" b="1" strike="noStrike" spc="-1">
                          <a:solidFill>
                            <a:srgbClr val="000000"/>
                          </a:solidFill>
                          <a:latin typeface="Times New Roman"/>
                        </a:rPr>
                        <a:t>$115.00 Weekly</a:t>
                      </a:r>
                      <a:endParaRPr lang="en-US" sz="1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spcBef>
                          <a:spcPts val="241"/>
                        </a:spcBef>
                      </a:pPr>
                      <a:r>
                        <a:rPr lang="en-US" sz="1200" b="1" strike="noStrike" spc="-1">
                          <a:solidFill>
                            <a:srgbClr val="000000"/>
                          </a:solidFill>
                          <a:latin typeface="Times New Roman"/>
                        </a:rPr>
                        <a:t>$185.00 Weekly  </a:t>
                      </a:r>
                      <a:endParaRPr lang="en-US" sz="1200" b="0" strike="noStrike" spc="-1">
                        <a:latin typeface="Arial"/>
                      </a:endParaRPr>
                    </a:p>
                    <a:p>
                      <a:pPr>
                        <a:lnSpc>
                          <a:spcPct val="100000"/>
                        </a:lnSpc>
                        <a:spcBef>
                          <a:spcPts val="201"/>
                        </a:spcBef>
                      </a:pPr>
                      <a:r>
                        <a:rPr lang="en-US" sz="1000" b="1" i="1" strike="noStrike" spc="-1">
                          <a:solidFill>
                            <a:srgbClr val="000000"/>
                          </a:solidFill>
                          <a:latin typeface="Times New Roman"/>
                        </a:rPr>
                        <a:t>(4 hours only)</a:t>
                      </a:r>
                      <a:endParaRPr lang="en-US" sz="10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spcBef>
                          <a:spcPts val="281"/>
                        </a:spcBef>
                      </a:pPr>
                      <a:r>
                        <a:rPr lang="en-US" sz="1400" b="1" strike="noStrike" spc="-1">
                          <a:solidFill>
                            <a:srgbClr val="000000"/>
                          </a:solidFill>
                          <a:latin typeface="Times New Roman"/>
                        </a:rPr>
                        <a:t>$210-$185 Weekly</a:t>
                      </a:r>
                      <a:endParaRPr lang="en-US" sz="14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spcBef>
                          <a:spcPts val="281"/>
                        </a:spcBef>
                      </a:pPr>
                      <a:r>
                        <a:rPr lang="en-US" sz="1400" b="1" strike="noStrike" spc="-1">
                          <a:solidFill>
                            <a:srgbClr val="000000"/>
                          </a:solidFill>
                          <a:latin typeface="Times New Roman"/>
                        </a:rPr>
                        <a:t>$250 Weekly</a:t>
                      </a:r>
                      <a:endParaRPr lang="en-US" sz="1400" b="0" strike="noStrike" spc="-1">
                        <a:latin typeface="Arial"/>
                      </a:endParaRPr>
                    </a:p>
                  </a:txBody>
                  <a:tcPr>
                    <a:lnL w="12240">
                      <a:solidFill>
                        <a:srgbClr val="000000"/>
                      </a:solidFill>
                    </a:lnL>
                    <a:lnR w="28080">
                      <a:solidFill>
                        <a:srgbClr val="000000"/>
                      </a:solidFill>
                    </a:lnR>
                    <a:lnT w="12240">
                      <a:solidFill>
                        <a:srgbClr val="000000"/>
                      </a:solidFill>
                    </a:lnT>
                    <a:lnB w="12240">
                      <a:solidFill>
                        <a:srgbClr val="000000"/>
                      </a:solidFill>
                    </a:lnB>
                    <a:solidFill>
                      <a:srgbClr val="DFF7AE"/>
                    </a:solidFill>
                  </a:tcPr>
                </a:tc>
                <a:extLst>
                  <a:ext uri="{0D108BD9-81ED-4DB2-BD59-A6C34878D82A}">
                    <a16:rowId xmlns:a16="http://schemas.microsoft.com/office/drawing/2014/main" val="10002"/>
                  </a:ext>
                </a:extLst>
              </a:tr>
              <a:tr h="597600">
                <a:tc>
                  <a:txBody>
                    <a:bodyPr/>
                    <a:lstStyle/>
                    <a:p>
                      <a:pPr>
                        <a:lnSpc>
                          <a:spcPct val="100000"/>
                        </a:lnSpc>
                        <a:spcBef>
                          <a:spcPts val="300"/>
                        </a:spcBef>
                      </a:pPr>
                      <a:r>
                        <a:rPr lang="en-US" sz="1500" b="1" strike="noStrike" spc="-1">
                          <a:solidFill>
                            <a:srgbClr val="000000"/>
                          </a:solidFill>
                          <a:latin typeface="Times New Roman"/>
                        </a:rPr>
                        <a:t>4 Years-6years old</a:t>
                      </a:r>
                      <a:endParaRPr lang="en-US" sz="1500" b="0" strike="noStrike" spc="-1">
                        <a:latin typeface="Arial"/>
                      </a:endParaRPr>
                    </a:p>
                  </a:txBody>
                  <a:tcPr>
                    <a:lnL w="2808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spcBef>
                          <a:spcPts val="300"/>
                        </a:spcBef>
                      </a:pPr>
                      <a:r>
                        <a:rPr lang="en-US" sz="1500" b="1" strike="noStrike" spc="-1">
                          <a:solidFill>
                            <a:srgbClr val="000000"/>
                          </a:solidFill>
                          <a:latin typeface="Times New Roman"/>
                        </a:rPr>
                        <a:t>$85.00 Weekly</a:t>
                      </a:r>
                      <a:endParaRPr lang="en-US" sz="15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spcBef>
                          <a:spcPts val="300"/>
                        </a:spcBef>
                      </a:pPr>
                      <a:r>
                        <a:rPr lang="en-US" sz="1500" b="1" strike="noStrike" spc="-1">
                          <a:solidFill>
                            <a:srgbClr val="000000"/>
                          </a:solidFill>
                          <a:latin typeface="Times New Roman"/>
                        </a:rPr>
                        <a:t>$100.00 Weekly</a:t>
                      </a:r>
                      <a:endParaRPr lang="en-US" sz="15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spcBef>
                          <a:spcPts val="281"/>
                        </a:spcBef>
                      </a:pPr>
                      <a:r>
                        <a:rPr lang="en-US" sz="1400" b="1" strike="noStrike" spc="-1">
                          <a:solidFill>
                            <a:srgbClr val="000000"/>
                          </a:solidFill>
                          <a:latin typeface="Times New Roman"/>
                        </a:rPr>
                        <a:t>$115.00 Weekly</a:t>
                      </a:r>
                      <a:endParaRPr lang="en-US" sz="1400" b="0" strike="noStrike" spc="-1">
                        <a:latin typeface="Arial"/>
                      </a:endParaRPr>
                    </a:p>
                    <a:p>
                      <a:pPr>
                        <a:lnSpc>
                          <a:spcPct val="100000"/>
                        </a:lnSpc>
                        <a:spcBef>
                          <a:spcPts val="281"/>
                        </a:spcBef>
                      </a:pPr>
                      <a:r>
                        <a:rPr lang="en-US" sz="1000" b="1" i="1" strike="noStrike" spc="-1">
                          <a:solidFill>
                            <a:srgbClr val="000000"/>
                          </a:solidFill>
                          <a:latin typeface="Times New Roman"/>
                        </a:rPr>
                        <a:t>(4 hours only)</a:t>
                      </a:r>
                      <a:endParaRPr lang="en-US" sz="10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spcBef>
                          <a:spcPts val="300"/>
                        </a:spcBef>
                      </a:pPr>
                      <a:r>
                        <a:rPr lang="en-US" sz="1500" b="1" strike="noStrike" spc="-1" dirty="0">
                          <a:solidFill>
                            <a:srgbClr val="000000"/>
                          </a:solidFill>
                          <a:latin typeface="Times New Roman"/>
                        </a:rPr>
                        <a:t>$185.00 Weekly</a:t>
                      </a:r>
                      <a:endParaRPr lang="en-US" sz="1500" b="0" strike="noStrike" spc="-1" dirty="0">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spcBef>
                          <a:spcPts val="300"/>
                        </a:spcBef>
                      </a:pPr>
                      <a:r>
                        <a:rPr lang="en-US" sz="1500" b="1" strike="noStrike" spc="-1" dirty="0">
                          <a:solidFill>
                            <a:srgbClr val="000000"/>
                          </a:solidFill>
                          <a:latin typeface="Times New Roman"/>
                        </a:rPr>
                        <a:t>$215.00 Weekly</a:t>
                      </a:r>
                      <a:endParaRPr lang="en-US" sz="1500" b="0" strike="noStrike" spc="-1" dirty="0">
                        <a:latin typeface="Arial"/>
                      </a:endParaRPr>
                    </a:p>
                  </a:txBody>
                  <a:tcPr>
                    <a:lnL w="12240">
                      <a:solidFill>
                        <a:srgbClr val="000000"/>
                      </a:solidFill>
                    </a:lnL>
                    <a:lnR w="28080">
                      <a:solidFill>
                        <a:srgbClr val="000000"/>
                      </a:solidFill>
                    </a:lnR>
                    <a:lnT w="12240">
                      <a:solidFill>
                        <a:srgbClr val="000000"/>
                      </a:solidFill>
                    </a:lnT>
                    <a:lnB w="12240">
                      <a:solidFill>
                        <a:srgbClr val="000000"/>
                      </a:solidFill>
                    </a:lnB>
                    <a:solidFill>
                      <a:srgbClr val="DFF7AE"/>
                    </a:solidFill>
                  </a:tcPr>
                </a:tc>
                <a:extLst>
                  <a:ext uri="{0D108BD9-81ED-4DB2-BD59-A6C34878D82A}">
                    <a16:rowId xmlns:a16="http://schemas.microsoft.com/office/drawing/2014/main" val="10003"/>
                  </a:ext>
                </a:extLst>
              </a:tr>
              <a:tr h="512280">
                <a:tc>
                  <a:txBody>
                    <a:bodyPr/>
                    <a:lstStyle/>
                    <a:p>
                      <a:pPr>
                        <a:lnSpc>
                          <a:spcPct val="100000"/>
                        </a:lnSpc>
                        <a:spcBef>
                          <a:spcPts val="300"/>
                        </a:spcBef>
                      </a:pPr>
                      <a:r>
                        <a:rPr lang="en-US" sz="1500" b="1" strike="noStrike" spc="-1">
                          <a:solidFill>
                            <a:srgbClr val="000000"/>
                          </a:solidFill>
                          <a:latin typeface="Times New Roman"/>
                        </a:rPr>
                        <a:t>7years old-12years old</a:t>
                      </a:r>
                      <a:endParaRPr lang="en-US" sz="1500" b="0" strike="noStrike" spc="-1">
                        <a:latin typeface="Arial"/>
                      </a:endParaRPr>
                    </a:p>
                  </a:txBody>
                  <a:tcPr>
                    <a:lnL w="28080">
                      <a:solidFill>
                        <a:srgbClr val="000000"/>
                      </a:solidFill>
                    </a:lnL>
                    <a:lnR w="12240">
                      <a:solidFill>
                        <a:srgbClr val="000000"/>
                      </a:solidFill>
                    </a:lnR>
                    <a:lnT w="12240">
                      <a:solidFill>
                        <a:srgbClr val="000000"/>
                      </a:solidFill>
                    </a:lnT>
                    <a:lnB w="28080">
                      <a:solidFill>
                        <a:srgbClr val="000000"/>
                      </a:solidFill>
                    </a:lnB>
                    <a:noFill/>
                  </a:tcPr>
                </a:tc>
                <a:tc>
                  <a:txBody>
                    <a:bodyPr/>
                    <a:lstStyle/>
                    <a:p>
                      <a:pPr>
                        <a:lnSpc>
                          <a:spcPct val="100000"/>
                        </a:lnSpc>
                        <a:spcBef>
                          <a:spcPts val="300"/>
                        </a:spcBef>
                      </a:pPr>
                      <a:r>
                        <a:rPr lang="en-US" sz="1500" b="1" strike="noStrike" spc="-1">
                          <a:solidFill>
                            <a:srgbClr val="000000"/>
                          </a:solidFill>
                          <a:latin typeface="Times New Roman"/>
                        </a:rPr>
                        <a:t>$75.00 Weekly</a:t>
                      </a:r>
                      <a:endParaRPr lang="en-US" sz="1500" b="0" strike="noStrike" spc="-1">
                        <a:latin typeface="Arial"/>
                      </a:endParaRPr>
                    </a:p>
                  </a:txBody>
                  <a:tcPr>
                    <a:lnL w="12240">
                      <a:solidFill>
                        <a:srgbClr val="000000"/>
                      </a:solidFill>
                    </a:lnL>
                    <a:lnR w="12240">
                      <a:solidFill>
                        <a:srgbClr val="000000"/>
                      </a:solidFill>
                    </a:lnR>
                    <a:lnT w="12240">
                      <a:solidFill>
                        <a:srgbClr val="000000"/>
                      </a:solidFill>
                    </a:lnT>
                    <a:lnB w="28080">
                      <a:solidFill>
                        <a:srgbClr val="000000"/>
                      </a:solidFill>
                    </a:lnB>
                    <a:noFill/>
                  </a:tcPr>
                </a:tc>
                <a:tc>
                  <a:txBody>
                    <a:bodyPr/>
                    <a:lstStyle/>
                    <a:p>
                      <a:pPr>
                        <a:lnSpc>
                          <a:spcPct val="100000"/>
                        </a:lnSpc>
                        <a:spcBef>
                          <a:spcPts val="300"/>
                        </a:spcBef>
                      </a:pPr>
                      <a:r>
                        <a:rPr lang="en-US" sz="1500" b="1" strike="noStrike" spc="-1">
                          <a:solidFill>
                            <a:srgbClr val="000000"/>
                          </a:solidFill>
                          <a:latin typeface="Times New Roman"/>
                        </a:rPr>
                        <a:t>$95.00 Weekly</a:t>
                      </a:r>
                      <a:endParaRPr lang="en-US" sz="1500" b="0" strike="noStrike" spc="-1">
                        <a:latin typeface="Arial"/>
                      </a:endParaRPr>
                    </a:p>
                  </a:txBody>
                  <a:tcPr>
                    <a:lnL w="12240">
                      <a:solidFill>
                        <a:srgbClr val="000000"/>
                      </a:solidFill>
                    </a:lnL>
                    <a:lnR w="12240">
                      <a:solidFill>
                        <a:srgbClr val="000000"/>
                      </a:solidFill>
                    </a:lnR>
                    <a:lnT w="12240">
                      <a:solidFill>
                        <a:srgbClr val="000000"/>
                      </a:solidFill>
                    </a:lnT>
                    <a:lnB w="28080">
                      <a:solidFill>
                        <a:srgbClr val="000000"/>
                      </a:solidFill>
                    </a:lnB>
                    <a:noFill/>
                  </a:tcPr>
                </a:tc>
                <a:tc>
                  <a:txBody>
                    <a:bodyPr/>
                    <a:lstStyle/>
                    <a:p>
                      <a:pPr>
                        <a:lnSpc>
                          <a:spcPct val="100000"/>
                        </a:lnSpc>
                        <a:spcBef>
                          <a:spcPts val="300"/>
                        </a:spcBef>
                      </a:pPr>
                      <a:r>
                        <a:rPr lang="en-US" sz="1500" b="1" strike="noStrike" spc="-1">
                          <a:solidFill>
                            <a:srgbClr val="000000"/>
                          </a:solidFill>
                          <a:latin typeface="Times New Roman"/>
                        </a:rPr>
                        <a:t>$105.00 Weekly</a:t>
                      </a:r>
                      <a:endParaRPr lang="en-US" sz="1500" b="0" strike="noStrike" spc="-1">
                        <a:latin typeface="Arial"/>
                      </a:endParaRPr>
                    </a:p>
                  </a:txBody>
                  <a:tcPr>
                    <a:lnL w="12240">
                      <a:solidFill>
                        <a:srgbClr val="000000"/>
                      </a:solidFill>
                    </a:lnL>
                    <a:lnR w="12240">
                      <a:solidFill>
                        <a:srgbClr val="000000"/>
                      </a:solidFill>
                    </a:lnR>
                    <a:lnT w="12240">
                      <a:solidFill>
                        <a:srgbClr val="000000"/>
                      </a:solidFill>
                    </a:lnT>
                    <a:lnB w="28080">
                      <a:solidFill>
                        <a:srgbClr val="000000"/>
                      </a:solidFill>
                    </a:lnB>
                    <a:noFill/>
                  </a:tcPr>
                </a:tc>
                <a:tc>
                  <a:txBody>
                    <a:bodyPr/>
                    <a:lstStyle/>
                    <a:p>
                      <a:pPr>
                        <a:lnSpc>
                          <a:spcPct val="100000"/>
                        </a:lnSpc>
                        <a:spcBef>
                          <a:spcPts val="300"/>
                        </a:spcBef>
                      </a:pPr>
                      <a:r>
                        <a:rPr lang="en-US" sz="1500" b="1" strike="noStrike" spc="-1" dirty="0">
                          <a:solidFill>
                            <a:srgbClr val="000000"/>
                          </a:solidFill>
                          <a:latin typeface="Times New Roman"/>
                        </a:rPr>
                        <a:t>$115.00 Weekly</a:t>
                      </a:r>
                      <a:endParaRPr lang="en-US" sz="1500" b="0" strike="noStrike" spc="-1" dirty="0">
                        <a:latin typeface="Arial"/>
                      </a:endParaRPr>
                    </a:p>
                  </a:txBody>
                  <a:tcPr>
                    <a:lnL w="12240">
                      <a:solidFill>
                        <a:srgbClr val="000000"/>
                      </a:solidFill>
                    </a:lnL>
                    <a:lnR w="12240">
                      <a:solidFill>
                        <a:srgbClr val="000000"/>
                      </a:solidFill>
                    </a:lnR>
                    <a:lnT w="12240">
                      <a:solidFill>
                        <a:srgbClr val="000000"/>
                      </a:solidFill>
                    </a:lnT>
                    <a:lnB w="28080">
                      <a:solidFill>
                        <a:srgbClr val="000000"/>
                      </a:solidFill>
                    </a:lnB>
                    <a:noFill/>
                  </a:tcPr>
                </a:tc>
                <a:tc>
                  <a:txBody>
                    <a:bodyPr/>
                    <a:lstStyle/>
                    <a:p>
                      <a:pPr>
                        <a:lnSpc>
                          <a:spcPct val="100000"/>
                        </a:lnSpc>
                        <a:spcBef>
                          <a:spcPts val="300"/>
                        </a:spcBef>
                      </a:pPr>
                      <a:r>
                        <a:rPr lang="en-US" sz="1500" b="1" strike="noStrike" spc="-1" dirty="0">
                          <a:solidFill>
                            <a:srgbClr val="000000"/>
                          </a:solidFill>
                          <a:latin typeface="Times New Roman"/>
                        </a:rPr>
                        <a:t>$150.00 Weekly</a:t>
                      </a:r>
                      <a:endParaRPr lang="en-US" sz="1500" b="0" strike="noStrike" spc="-1" dirty="0">
                        <a:latin typeface="Arial"/>
                      </a:endParaRPr>
                    </a:p>
                  </a:txBody>
                  <a:tcPr>
                    <a:lnL w="12240">
                      <a:solidFill>
                        <a:srgbClr val="000000"/>
                      </a:solidFill>
                    </a:lnL>
                    <a:lnR w="28080">
                      <a:solidFill>
                        <a:srgbClr val="000000"/>
                      </a:solidFill>
                    </a:lnR>
                    <a:lnT w="12240">
                      <a:solidFill>
                        <a:srgbClr val="000000"/>
                      </a:solidFill>
                    </a:lnT>
                    <a:lnB w="28080">
                      <a:solidFill>
                        <a:srgbClr val="000000"/>
                      </a:solidFill>
                    </a:lnB>
                    <a:solidFill>
                      <a:srgbClr val="DFF7AE"/>
                    </a:solidFill>
                  </a:tcPr>
                </a:tc>
                <a:extLst>
                  <a:ext uri="{0D108BD9-81ED-4DB2-BD59-A6C34878D82A}">
                    <a16:rowId xmlns:a16="http://schemas.microsoft.com/office/drawing/2014/main" val="10004"/>
                  </a:ext>
                </a:extLst>
              </a:tr>
            </a:tbl>
          </a:graphicData>
        </a:graphic>
      </p:graphicFrame>
      <p:sp>
        <p:nvSpPr>
          <p:cNvPr id="335" name="CustomShape 5"/>
          <p:cNvSpPr/>
          <p:nvPr/>
        </p:nvSpPr>
        <p:spPr>
          <a:xfrm>
            <a:off x="4876920" y="0"/>
            <a:ext cx="3276360" cy="639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en-US" sz="1800" b="0" strike="noStrike" spc="-1">
                <a:solidFill>
                  <a:srgbClr val="000000"/>
                </a:solidFill>
                <a:latin typeface="Times New Roman"/>
              </a:rPr>
              <a:t>My World of Smiling Faces </a:t>
            </a:r>
            <a:endParaRPr lang="en-US" sz="1800" b="0" strike="noStrike" spc="-1">
              <a:latin typeface="Arial"/>
            </a:endParaRPr>
          </a:p>
          <a:p>
            <a:pPr algn="ctr">
              <a:lnSpc>
                <a:spcPct val="100000"/>
              </a:lnSpc>
            </a:pPr>
            <a:r>
              <a:rPr lang="en-US" sz="1800" b="0" strike="noStrike" spc="-1">
                <a:solidFill>
                  <a:srgbClr val="000000"/>
                </a:solidFill>
                <a:latin typeface="Times New Roman"/>
              </a:rPr>
              <a:t>Child Care Center</a:t>
            </a:r>
            <a:endParaRPr lang="en-US" sz="1800" b="0" strike="noStrike" spc="-1">
              <a:latin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 name="TextShape 1"/>
          <p:cNvSpPr txBox="1"/>
          <p:nvPr/>
        </p:nvSpPr>
        <p:spPr>
          <a:xfrm>
            <a:off x="1042920" y="893520"/>
            <a:ext cx="7024320" cy="1142640"/>
          </a:xfrm>
          <a:prstGeom prst="rect">
            <a:avLst/>
          </a:prstGeom>
          <a:noFill/>
          <a:ln>
            <a:noFill/>
          </a:ln>
        </p:spPr>
        <p:txBody>
          <a:bodyPr anchor="b">
            <a:noAutofit/>
          </a:bodyPr>
          <a:lstStyle/>
          <a:p>
            <a:pPr algn="ctr">
              <a:lnSpc>
                <a:spcPct val="100000"/>
              </a:lnSpc>
            </a:pPr>
            <a:r>
              <a:rPr lang="en-US" sz="4000" b="1" strike="noStrike" spc="-1">
                <a:solidFill>
                  <a:srgbClr val="94C600"/>
                </a:solidFill>
                <a:latin typeface="Monotype Corsiva"/>
              </a:rPr>
              <a:t>Rates, Payments, &amp; Other Fees</a:t>
            </a:r>
            <a:br/>
            <a:r>
              <a:rPr lang="en-US" sz="4000" b="1" strike="noStrike" spc="-1">
                <a:solidFill>
                  <a:srgbClr val="94C600"/>
                </a:solidFill>
                <a:latin typeface="Monotype Corsiva"/>
              </a:rPr>
              <a:t>Voucher Parents</a:t>
            </a:r>
            <a:endParaRPr lang="en-US" sz="4000" b="0" strike="noStrike" spc="-1">
              <a:solidFill>
                <a:srgbClr val="000000"/>
              </a:solidFill>
              <a:latin typeface="Times New Roman"/>
            </a:endParaRPr>
          </a:p>
        </p:txBody>
      </p:sp>
      <p:sp>
        <p:nvSpPr>
          <p:cNvPr id="337" name="TextShape 2"/>
          <p:cNvSpPr txBox="1"/>
          <p:nvPr/>
        </p:nvSpPr>
        <p:spPr>
          <a:xfrm>
            <a:off x="1042920" y="1828800"/>
            <a:ext cx="7024320" cy="4686840"/>
          </a:xfrm>
          <a:prstGeom prst="rect">
            <a:avLst/>
          </a:prstGeom>
          <a:noFill/>
          <a:ln>
            <a:noFill/>
          </a:ln>
        </p:spPr>
        <p:txBody>
          <a:bodyPr>
            <a:noAutofit/>
          </a:bodyPr>
          <a:lstStyle/>
          <a:p>
            <a:pPr marL="69840">
              <a:lnSpc>
                <a:spcPct val="100000"/>
              </a:lnSpc>
              <a:spcBef>
                <a:spcPts val="479"/>
              </a:spcBef>
            </a:pPr>
            <a:r>
              <a:rPr lang="en-US" sz="2400" b="1" strike="noStrike" spc="-1" dirty="0">
                <a:solidFill>
                  <a:srgbClr val="3E3D2D"/>
                </a:solidFill>
                <a:latin typeface="Times New Roman"/>
              </a:rPr>
              <a:t>Parents who are paying with any voucher program must agree to the following.</a:t>
            </a:r>
            <a:endParaRPr lang="en-US" sz="2400" b="0" strike="noStrike" spc="-1" dirty="0">
              <a:solidFill>
                <a:srgbClr val="3E3D2D"/>
              </a:solidFill>
              <a:latin typeface="Century Gothic"/>
            </a:endParaRPr>
          </a:p>
          <a:p>
            <a:pPr marL="343080" indent="-272520">
              <a:lnSpc>
                <a:spcPct val="100000"/>
              </a:lnSpc>
              <a:spcBef>
                <a:spcPts val="340"/>
              </a:spcBef>
              <a:buClr>
                <a:srgbClr val="94C600"/>
              </a:buClr>
              <a:buSzPct val="76000"/>
              <a:buFont typeface="Wingdings 2" charset="2"/>
              <a:buChar char=""/>
            </a:pPr>
            <a:r>
              <a:rPr lang="en-US" sz="1700" b="0" strike="noStrike" spc="-1" dirty="0">
                <a:solidFill>
                  <a:srgbClr val="3E3D2D"/>
                </a:solidFill>
                <a:latin typeface="Times New Roman"/>
              </a:rPr>
              <a:t>Out of pocket expenses will be applied until the voucher payments are clear for deposit.</a:t>
            </a:r>
            <a:endParaRPr lang="en-US" sz="1700" b="0" strike="noStrike" spc="-1" dirty="0">
              <a:solidFill>
                <a:srgbClr val="3E3D2D"/>
              </a:solidFill>
              <a:latin typeface="Century Gothic"/>
            </a:endParaRPr>
          </a:p>
          <a:p>
            <a:pPr marL="343080" indent="-272520">
              <a:lnSpc>
                <a:spcPct val="100000"/>
              </a:lnSpc>
              <a:spcBef>
                <a:spcPts val="340"/>
              </a:spcBef>
              <a:buClr>
                <a:srgbClr val="94C600"/>
              </a:buClr>
              <a:buSzPct val="76000"/>
              <a:buFont typeface="Wingdings 2" charset="2"/>
              <a:buChar char=""/>
            </a:pPr>
            <a:r>
              <a:rPr lang="en-US" sz="1700" b="0" strike="noStrike" spc="-1" dirty="0">
                <a:solidFill>
                  <a:srgbClr val="3E3D2D"/>
                </a:solidFill>
                <a:latin typeface="Times New Roman"/>
              </a:rPr>
              <a:t>Out of pocket expenses will be applied to any co-payments until the balance is up to date.</a:t>
            </a:r>
            <a:endParaRPr lang="en-US" sz="1700" b="0" strike="noStrike" spc="-1" dirty="0">
              <a:solidFill>
                <a:srgbClr val="3E3D2D"/>
              </a:solidFill>
              <a:latin typeface="Century Gothic"/>
            </a:endParaRPr>
          </a:p>
          <a:p>
            <a:pPr marL="343080" indent="-272520">
              <a:lnSpc>
                <a:spcPct val="100000"/>
              </a:lnSpc>
              <a:spcBef>
                <a:spcPts val="340"/>
              </a:spcBef>
              <a:buClr>
                <a:srgbClr val="94C600"/>
              </a:buClr>
              <a:buSzPct val="76000"/>
              <a:buFont typeface="Wingdings 2" charset="2"/>
              <a:buChar char=""/>
            </a:pPr>
            <a:r>
              <a:rPr lang="en-US" sz="1700" b="0" strike="noStrike" spc="-1" dirty="0">
                <a:solidFill>
                  <a:srgbClr val="3E3D2D"/>
                </a:solidFill>
                <a:latin typeface="Times New Roman"/>
              </a:rPr>
              <a:t>All paperwork must be up to date or late payment fees will be applied for non/late payment from the voucher program.</a:t>
            </a:r>
            <a:endParaRPr lang="en-US" sz="1700" b="0" strike="noStrike" spc="-1" dirty="0">
              <a:solidFill>
                <a:srgbClr val="3E3D2D"/>
              </a:solidFill>
              <a:latin typeface="Century Gothic"/>
            </a:endParaRPr>
          </a:p>
          <a:p>
            <a:pPr marL="343080" indent="-272520">
              <a:lnSpc>
                <a:spcPct val="100000"/>
              </a:lnSpc>
              <a:spcBef>
                <a:spcPts val="340"/>
              </a:spcBef>
              <a:buClr>
                <a:srgbClr val="94C600"/>
              </a:buClr>
              <a:buSzPct val="76000"/>
              <a:buFont typeface="Wingdings 2" charset="2"/>
              <a:buChar char=""/>
            </a:pPr>
            <a:r>
              <a:rPr lang="en-US" sz="1700" b="0" strike="noStrike" spc="-1" dirty="0">
                <a:solidFill>
                  <a:srgbClr val="3E3D2D"/>
                </a:solidFill>
                <a:latin typeface="Times New Roman"/>
              </a:rPr>
              <a:t>Any lapse in payment from the voucher program the parent responsible for payment must pay out of pocket until the voucher program lapse is corrected.</a:t>
            </a:r>
            <a:endParaRPr lang="en-US" sz="1700" b="0" strike="noStrike" spc="-1" dirty="0">
              <a:solidFill>
                <a:srgbClr val="3E3D2D"/>
              </a:solidFill>
              <a:latin typeface="Century Gothic"/>
            </a:endParaRPr>
          </a:p>
          <a:p>
            <a:pPr marL="343080" indent="-272520">
              <a:lnSpc>
                <a:spcPct val="100000"/>
              </a:lnSpc>
              <a:spcBef>
                <a:spcPts val="340"/>
              </a:spcBef>
              <a:buClr>
                <a:srgbClr val="94C600"/>
              </a:buClr>
              <a:buSzPct val="76000"/>
              <a:buFont typeface="Wingdings 2" charset="2"/>
              <a:buChar char=""/>
            </a:pPr>
            <a:r>
              <a:rPr lang="en-US" sz="1700" b="0" strike="noStrike" spc="-1" dirty="0">
                <a:solidFill>
                  <a:srgbClr val="3E3D2D"/>
                </a:solidFill>
                <a:latin typeface="Times New Roman"/>
              </a:rPr>
              <a:t>Late payment fee will incur if the voucher balance is not met.</a:t>
            </a:r>
            <a:endParaRPr lang="en-US" sz="1700" b="0" strike="noStrike" spc="-1" dirty="0">
              <a:solidFill>
                <a:srgbClr val="3E3D2D"/>
              </a:solidFill>
              <a:latin typeface="Century Gothic"/>
            </a:endParaRPr>
          </a:p>
          <a:p>
            <a:pPr marL="343080" indent="-272520">
              <a:lnSpc>
                <a:spcPct val="100000"/>
              </a:lnSpc>
              <a:spcBef>
                <a:spcPts val="340"/>
              </a:spcBef>
              <a:buClr>
                <a:srgbClr val="94C600"/>
              </a:buClr>
              <a:buSzPct val="76000"/>
              <a:buFont typeface="Wingdings 2" charset="2"/>
              <a:buChar char=""/>
            </a:pPr>
            <a:r>
              <a:rPr lang="en-US" sz="1700" b="0" strike="noStrike" spc="-1" dirty="0">
                <a:solidFill>
                  <a:srgbClr val="3E3D2D"/>
                </a:solidFill>
                <a:latin typeface="Times New Roman"/>
              </a:rPr>
              <a:t>If voucher portion is not paid in full by the agreed upon time frame, termination of contract will take place.</a:t>
            </a:r>
          </a:p>
          <a:p>
            <a:pPr marL="343080" indent="-272520">
              <a:lnSpc>
                <a:spcPct val="100000"/>
              </a:lnSpc>
              <a:spcBef>
                <a:spcPts val="340"/>
              </a:spcBef>
              <a:buClr>
                <a:srgbClr val="94C600"/>
              </a:buClr>
              <a:buSzPct val="76000"/>
              <a:buFont typeface="Wingdings 2" charset="2"/>
              <a:buChar char=""/>
            </a:pPr>
            <a:r>
              <a:rPr lang="en-US" sz="1700" spc="-1" dirty="0">
                <a:solidFill>
                  <a:srgbClr val="3E3D2D"/>
                </a:solidFill>
                <a:latin typeface="Times New Roman"/>
              </a:rPr>
              <a:t>Tax information will NOT be provided UNLESS you have a co-pay.</a:t>
            </a:r>
            <a:endParaRPr lang="en-US" sz="1700" b="0" strike="noStrike" spc="-1" dirty="0">
              <a:solidFill>
                <a:srgbClr val="3E3D2D"/>
              </a:solidFill>
              <a:latin typeface="Century Gothic"/>
            </a:endParaRPr>
          </a:p>
          <a:p>
            <a:pPr>
              <a:lnSpc>
                <a:spcPct val="100000"/>
              </a:lnSpc>
              <a:spcBef>
                <a:spcPts val="479"/>
              </a:spcBef>
            </a:pPr>
            <a:endParaRPr lang="en-US" sz="1700" b="0" strike="noStrike" spc="-1" dirty="0">
              <a:solidFill>
                <a:srgbClr val="3E3D2D"/>
              </a:solidFill>
              <a:latin typeface="Century Gothic"/>
            </a:endParaRPr>
          </a:p>
        </p:txBody>
      </p:sp>
      <p:sp>
        <p:nvSpPr>
          <p:cNvPr id="338" name="TextShape 3"/>
          <p:cNvSpPr txBox="1"/>
          <p:nvPr/>
        </p:nvSpPr>
        <p:spPr>
          <a:xfrm>
            <a:off x="4648320" y="228600"/>
            <a:ext cx="1331640" cy="364680"/>
          </a:xfrm>
          <a:prstGeom prst="rect">
            <a:avLst/>
          </a:prstGeom>
          <a:noFill/>
          <a:ln>
            <a:noFill/>
          </a:ln>
        </p:spPr>
        <p:txBody>
          <a:bodyPr anchor="ctr">
            <a:noAutofit/>
          </a:bodyPr>
          <a:lstStyle/>
          <a:p>
            <a:pPr>
              <a:lnSpc>
                <a:spcPct val="100000"/>
              </a:lnSpc>
            </a:pPr>
            <a:fld id="{661D9C68-3216-4CBE-A117-8851C181275A}" type="slidenum">
              <a:rPr lang="en-US" sz="1200" b="0" strike="noStrike" spc="-1">
                <a:solidFill>
                  <a:srgbClr val="FEFEFE"/>
                </a:solidFill>
                <a:latin typeface="Times New Roman"/>
              </a:rPr>
              <a:t>17</a:t>
            </a:fld>
            <a:endParaRPr lang="en-US" sz="1200" b="0" strike="noStrike" spc="-1">
              <a:latin typeface="Times New Roman"/>
            </a:endParaRPr>
          </a:p>
        </p:txBody>
      </p:sp>
      <p:sp>
        <p:nvSpPr>
          <p:cNvPr id="339" name="CustomShape 4"/>
          <p:cNvSpPr/>
          <p:nvPr/>
        </p:nvSpPr>
        <p:spPr>
          <a:xfrm>
            <a:off x="4800600" y="-20520"/>
            <a:ext cx="3504960" cy="639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en-US" sz="1800" b="0" strike="noStrike" spc="-1">
                <a:solidFill>
                  <a:srgbClr val="000000"/>
                </a:solidFill>
                <a:latin typeface="Times New Roman"/>
              </a:rPr>
              <a:t>My World of Smiling Faces </a:t>
            </a:r>
            <a:endParaRPr lang="en-US" sz="1800" b="0" strike="noStrike" spc="-1">
              <a:latin typeface="Arial"/>
            </a:endParaRPr>
          </a:p>
          <a:p>
            <a:pPr algn="ctr">
              <a:lnSpc>
                <a:spcPct val="100000"/>
              </a:lnSpc>
            </a:pPr>
            <a:r>
              <a:rPr lang="en-US" sz="1800" b="0" strike="noStrike" spc="-1">
                <a:solidFill>
                  <a:srgbClr val="000000"/>
                </a:solidFill>
                <a:latin typeface="Times New Roman"/>
              </a:rPr>
              <a:t>Child Care Center</a:t>
            </a:r>
            <a:endParaRPr lang="en-US" sz="1800" b="0" strike="noStrike" spc="-1">
              <a:latin typeface="Arial"/>
            </a:endParaRPr>
          </a:p>
        </p:txBody>
      </p:sp>
      <p:sp>
        <p:nvSpPr>
          <p:cNvPr id="340" name="CustomShape 5"/>
          <p:cNvSpPr/>
          <p:nvPr/>
        </p:nvSpPr>
        <p:spPr>
          <a:xfrm>
            <a:off x="527400" y="342360"/>
            <a:ext cx="1142640" cy="568800"/>
          </a:xfrm>
          <a:prstGeom prst="rect">
            <a:avLst/>
          </a:prstGeom>
          <a:solidFill>
            <a:schemeClr val="bg2"/>
          </a:solidFill>
          <a:ln>
            <a:solidFill>
              <a:schemeClr val="bg2">
                <a:lumMod val="50000"/>
              </a:schemeClr>
            </a:solidFill>
            <a:round/>
          </a:ln>
        </p:spPr>
        <p:style>
          <a:lnRef idx="2">
            <a:schemeClr val="dk1"/>
          </a:lnRef>
          <a:fillRef idx="1">
            <a:schemeClr val="lt1"/>
          </a:fillRef>
          <a:effectRef idx="0">
            <a:schemeClr val="dk1"/>
          </a:effectRef>
          <a:fontRef idx="minor"/>
        </p:style>
        <p:txBody>
          <a:bodyPr lIns="90000" tIns="45000" rIns="90000" bIns="45000" anchor="ctr">
            <a:noAutofit/>
          </a:bodyPr>
          <a:lstStyle/>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r>
              <a:rPr lang="en-US" sz="1000" b="0" strike="noStrike" spc="-1">
                <a:solidFill>
                  <a:srgbClr val="000000"/>
                </a:solidFill>
                <a:latin typeface="Century Gothic"/>
              </a:rPr>
              <a:t>Initial here</a:t>
            </a:r>
            <a:endParaRPr lang="en-US" sz="1000" b="0" strike="noStrike" spc="-1">
              <a:latin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1" name="TextShape 1"/>
          <p:cNvSpPr txBox="1"/>
          <p:nvPr/>
        </p:nvSpPr>
        <p:spPr>
          <a:xfrm>
            <a:off x="1042920" y="1027080"/>
            <a:ext cx="7024320" cy="1142640"/>
          </a:xfrm>
          <a:prstGeom prst="rect">
            <a:avLst/>
          </a:prstGeom>
          <a:noFill/>
          <a:ln>
            <a:noFill/>
          </a:ln>
        </p:spPr>
        <p:txBody>
          <a:bodyPr anchor="b">
            <a:noAutofit/>
          </a:bodyPr>
          <a:lstStyle/>
          <a:p>
            <a:pPr algn="ctr">
              <a:lnSpc>
                <a:spcPct val="100000"/>
              </a:lnSpc>
            </a:pPr>
            <a:r>
              <a:rPr lang="en-US" sz="2500" b="1" strike="noStrike" spc="-1">
                <a:solidFill>
                  <a:srgbClr val="94C600"/>
                </a:solidFill>
                <a:latin typeface="Monotype Corsiva"/>
                <a:ea typeface="Times New Roman"/>
              </a:rPr>
              <a:t>My World of Smiling Faces Child Care &amp; Tutoring Center</a:t>
            </a:r>
            <a:br/>
            <a:r>
              <a:rPr lang="en-US" sz="2500" b="1" strike="noStrike" spc="-1">
                <a:solidFill>
                  <a:srgbClr val="94C600"/>
                </a:solidFill>
                <a:latin typeface="Monotype Corsiva"/>
                <a:ea typeface="Times New Roman"/>
              </a:rPr>
              <a:t>Travel Permission for Field Trips &amp; Hold Harmless Agreement Form</a:t>
            </a:r>
            <a:endParaRPr lang="en-US" sz="2500" b="0" strike="noStrike" spc="-1">
              <a:solidFill>
                <a:srgbClr val="000000"/>
              </a:solidFill>
              <a:latin typeface="Times New Roman"/>
            </a:endParaRPr>
          </a:p>
        </p:txBody>
      </p:sp>
      <p:pic>
        <p:nvPicPr>
          <p:cNvPr id="342" name="Content Placeholder 8"/>
          <p:cNvPicPr/>
          <p:nvPr/>
        </p:nvPicPr>
        <p:blipFill>
          <a:blip r:embed="rId2"/>
          <a:stretch/>
        </p:blipFill>
        <p:spPr>
          <a:xfrm>
            <a:off x="4645080" y="2313360"/>
            <a:ext cx="3419280" cy="3492720"/>
          </a:xfrm>
          <a:prstGeom prst="rect">
            <a:avLst/>
          </a:prstGeom>
          <a:ln>
            <a:noFill/>
          </a:ln>
        </p:spPr>
      </p:pic>
      <p:sp>
        <p:nvSpPr>
          <p:cNvPr id="343" name="TextShape 2"/>
          <p:cNvSpPr txBox="1"/>
          <p:nvPr/>
        </p:nvSpPr>
        <p:spPr>
          <a:xfrm>
            <a:off x="4649760" y="223920"/>
            <a:ext cx="1331640" cy="364680"/>
          </a:xfrm>
          <a:prstGeom prst="rect">
            <a:avLst/>
          </a:prstGeom>
          <a:noFill/>
          <a:ln>
            <a:noFill/>
          </a:ln>
        </p:spPr>
        <p:txBody>
          <a:bodyPr anchor="ctr">
            <a:noAutofit/>
          </a:bodyPr>
          <a:lstStyle/>
          <a:p>
            <a:pPr>
              <a:lnSpc>
                <a:spcPct val="100000"/>
              </a:lnSpc>
            </a:pPr>
            <a:fld id="{FCCC92BC-987F-4404-8783-4FC33F3BE000}" type="slidenum">
              <a:rPr lang="en-US" sz="1200" b="0" strike="noStrike" spc="-1">
                <a:solidFill>
                  <a:srgbClr val="FEFEFE"/>
                </a:solidFill>
                <a:latin typeface="Times New Roman"/>
              </a:rPr>
              <a:t>18</a:t>
            </a:fld>
            <a:endParaRPr lang="en-US" sz="1200" b="0" strike="noStrike" spc="-1">
              <a:latin typeface="Times New Roman"/>
            </a:endParaRPr>
          </a:p>
        </p:txBody>
      </p:sp>
      <p:pic>
        <p:nvPicPr>
          <p:cNvPr id="344" name="Content Placeholder 7"/>
          <p:cNvPicPr/>
          <p:nvPr/>
        </p:nvPicPr>
        <p:blipFill>
          <a:blip r:embed="rId3"/>
          <a:stretch/>
        </p:blipFill>
        <p:spPr>
          <a:xfrm>
            <a:off x="1042920" y="2313360"/>
            <a:ext cx="3419280" cy="3492720"/>
          </a:xfrm>
          <a:prstGeom prst="rect">
            <a:avLst/>
          </a:prstGeom>
          <a:ln>
            <a:noFill/>
          </a:ln>
        </p:spPr>
      </p:pic>
      <p:pic>
        <p:nvPicPr>
          <p:cNvPr id="345" name="Picture 9"/>
          <p:cNvPicPr/>
          <p:nvPr/>
        </p:nvPicPr>
        <p:blipFill>
          <a:blip r:embed="rId4"/>
          <a:stretch/>
        </p:blipFill>
        <p:spPr>
          <a:xfrm>
            <a:off x="5180760" y="0"/>
            <a:ext cx="2883240" cy="685440"/>
          </a:xfrm>
          <a:prstGeom prst="rect">
            <a:avLst/>
          </a:prstGeom>
          <a:ln>
            <a:noFill/>
          </a:ln>
        </p:spPr>
      </p:pic>
      <p:sp>
        <p:nvSpPr>
          <p:cNvPr id="346" name="CustomShape 3"/>
          <p:cNvSpPr/>
          <p:nvPr/>
        </p:nvSpPr>
        <p:spPr>
          <a:xfrm>
            <a:off x="527400" y="342360"/>
            <a:ext cx="1142640" cy="568800"/>
          </a:xfrm>
          <a:prstGeom prst="rect">
            <a:avLst/>
          </a:prstGeom>
          <a:solidFill>
            <a:schemeClr val="bg2"/>
          </a:solidFill>
          <a:ln>
            <a:solidFill>
              <a:schemeClr val="bg2">
                <a:lumMod val="50000"/>
              </a:schemeClr>
            </a:solidFill>
            <a:round/>
          </a:ln>
        </p:spPr>
        <p:style>
          <a:lnRef idx="2">
            <a:schemeClr val="dk1"/>
          </a:lnRef>
          <a:fillRef idx="1">
            <a:schemeClr val="lt1"/>
          </a:fillRef>
          <a:effectRef idx="0">
            <a:schemeClr val="dk1"/>
          </a:effectRef>
          <a:fontRef idx="minor"/>
        </p:style>
        <p:txBody>
          <a:bodyPr lIns="90000" tIns="45000" rIns="90000" bIns="45000" anchor="ctr">
            <a:noAutofit/>
          </a:bodyPr>
          <a:lstStyle/>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r>
              <a:rPr lang="en-US" sz="1000" b="0" strike="noStrike" spc="-1">
                <a:solidFill>
                  <a:srgbClr val="000000"/>
                </a:solidFill>
                <a:latin typeface="Century Gothic"/>
              </a:rPr>
              <a:t>Initial here</a:t>
            </a:r>
            <a:endParaRPr lang="en-US" sz="1000" b="0" strike="noStrike" spc="-1">
              <a:latin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 name="TextShape 1"/>
          <p:cNvSpPr txBox="1"/>
          <p:nvPr/>
        </p:nvSpPr>
        <p:spPr>
          <a:xfrm>
            <a:off x="1371600" y="533520"/>
            <a:ext cx="7238520" cy="761760"/>
          </a:xfrm>
          <a:prstGeom prst="rect">
            <a:avLst/>
          </a:prstGeom>
          <a:noFill/>
          <a:ln>
            <a:noFill/>
          </a:ln>
        </p:spPr>
        <p:txBody>
          <a:bodyPr anchor="b">
            <a:noAutofit/>
          </a:bodyPr>
          <a:lstStyle/>
          <a:p>
            <a:pPr>
              <a:lnSpc>
                <a:spcPct val="100000"/>
              </a:lnSpc>
            </a:pPr>
            <a:r>
              <a:rPr lang="en-US" sz="4000" b="1" strike="noStrike" spc="-1">
                <a:solidFill>
                  <a:srgbClr val="94C600"/>
                </a:solidFill>
                <a:latin typeface="Monotype Corsiva"/>
              </a:rPr>
              <a:t>Rates, Payments, &amp; Other Fees</a:t>
            </a:r>
            <a:r>
              <a:rPr lang="en-US" sz="2000" b="1" strike="noStrike" spc="-1">
                <a:solidFill>
                  <a:srgbClr val="94C600"/>
                </a:solidFill>
                <a:latin typeface="Monotype Corsiva"/>
              </a:rPr>
              <a:t>2</a:t>
            </a:r>
            <a:endParaRPr lang="en-US" sz="2000" b="0" strike="noStrike" spc="-1">
              <a:solidFill>
                <a:srgbClr val="000000"/>
              </a:solidFill>
              <a:latin typeface="Times New Roman"/>
            </a:endParaRPr>
          </a:p>
        </p:txBody>
      </p:sp>
      <p:sp>
        <p:nvSpPr>
          <p:cNvPr id="348" name="TextShape 2"/>
          <p:cNvSpPr txBox="1"/>
          <p:nvPr/>
        </p:nvSpPr>
        <p:spPr>
          <a:xfrm>
            <a:off x="685800" y="1143000"/>
            <a:ext cx="7924320" cy="5409720"/>
          </a:xfrm>
          <a:prstGeom prst="rect">
            <a:avLst/>
          </a:prstGeom>
          <a:noFill/>
          <a:ln>
            <a:noFill/>
          </a:ln>
        </p:spPr>
        <p:txBody>
          <a:bodyPr>
            <a:normAutofit fontScale="78500" lnSpcReduction="10000"/>
          </a:bodyPr>
          <a:lstStyle/>
          <a:p>
            <a:pPr marL="343080" indent="-273960" algn="ctr">
              <a:lnSpc>
                <a:spcPct val="90000"/>
              </a:lnSpc>
              <a:spcBef>
                <a:spcPts val="479"/>
              </a:spcBef>
            </a:pPr>
            <a:r>
              <a:rPr lang="en-US" sz="2400" b="1" strike="noStrike" spc="-1" dirty="0">
                <a:solidFill>
                  <a:srgbClr val="3E3D2D"/>
                </a:solidFill>
                <a:latin typeface="Monotype Corsiva"/>
              </a:rPr>
              <a:t>Age, Time, and Event Chart </a:t>
            </a:r>
            <a:endParaRPr lang="en-US" sz="2400" b="0" strike="noStrike" spc="-1" dirty="0">
              <a:solidFill>
                <a:srgbClr val="3E3D2D"/>
              </a:solidFill>
              <a:latin typeface="Century Gothic"/>
            </a:endParaRPr>
          </a:p>
          <a:p>
            <a:pPr marL="343080" indent="-273960" algn="ctr">
              <a:lnSpc>
                <a:spcPct val="90000"/>
              </a:lnSpc>
              <a:spcBef>
                <a:spcPts val="479"/>
              </a:spcBef>
            </a:pPr>
            <a:endParaRPr lang="en-US" sz="2400" b="0" strike="noStrike" spc="-1" dirty="0">
              <a:solidFill>
                <a:srgbClr val="3E3D2D"/>
              </a:solidFill>
              <a:latin typeface="Century Gothic"/>
            </a:endParaRPr>
          </a:p>
          <a:p>
            <a:pPr marL="343080" indent="-273960" algn="ctr">
              <a:lnSpc>
                <a:spcPct val="90000"/>
              </a:lnSpc>
              <a:spcBef>
                <a:spcPts val="479"/>
              </a:spcBef>
            </a:pPr>
            <a:endParaRPr lang="en-US" sz="2400" b="0" strike="noStrike" spc="-1" dirty="0">
              <a:solidFill>
                <a:srgbClr val="3E3D2D"/>
              </a:solidFill>
              <a:latin typeface="Century Gothic"/>
            </a:endParaRPr>
          </a:p>
          <a:p>
            <a:pPr marL="343080" indent="-273960" algn="ctr">
              <a:lnSpc>
                <a:spcPct val="90000"/>
              </a:lnSpc>
              <a:spcBef>
                <a:spcPts val="479"/>
              </a:spcBef>
            </a:pPr>
            <a:endParaRPr lang="en-US" sz="2400" b="0" strike="noStrike" spc="-1" dirty="0">
              <a:solidFill>
                <a:srgbClr val="3E3D2D"/>
              </a:solidFill>
              <a:latin typeface="Century Gothic"/>
            </a:endParaRPr>
          </a:p>
          <a:p>
            <a:pPr marL="343080" indent="-273960" algn="ctr">
              <a:lnSpc>
                <a:spcPct val="90000"/>
              </a:lnSpc>
              <a:spcBef>
                <a:spcPts val="479"/>
              </a:spcBef>
            </a:pPr>
            <a:endParaRPr lang="en-US" sz="2400" b="0" strike="noStrike" spc="-1" dirty="0">
              <a:solidFill>
                <a:srgbClr val="3E3D2D"/>
              </a:solidFill>
              <a:latin typeface="Century Gothic"/>
            </a:endParaRPr>
          </a:p>
          <a:p>
            <a:pPr marL="343080" indent="-273960" algn="ctr">
              <a:lnSpc>
                <a:spcPct val="90000"/>
              </a:lnSpc>
              <a:spcBef>
                <a:spcPts val="479"/>
              </a:spcBef>
            </a:pPr>
            <a:endParaRPr lang="en-US" sz="2400" b="0" strike="noStrike" spc="-1" dirty="0">
              <a:solidFill>
                <a:srgbClr val="3E3D2D"/>
              </a:solidFill>
              <a:latin typeface="Century Gothic"/>
            </a:endParaRPr>
          </a:p>
          <a:p>
            <a:pPr marL="343080" indent="-273960" algn="ctr">
              <a:lnSpc>
                <a:spcPct val="90000"/>
              </a:lnSpc>
              <a:spcBef>
                <a:spcPts val="479"/>
              </a:spcBef>
            </a:pPr>
            <a:endParaRPr lang="en-US" sz="2400" b="0" strike="noStrike" spc="-1" dirty="0">
              <a:solidFill>
                <a:srgbClr val="3E3D2D"/>
              </a:solidFill>
              <a:latin typeface="Century Gothic"/>
            </a:endParaRPr>
          </a:p>
          <a:p>
            <a:pPr marL="343080" indent="-273960" algn="ctr">
              <a:lnSpc>
                <a:spcPct val="90000"/>
              </a:lnSpc>
              <a:spcBef>
                <a:spcPts val="479"/>
              </a:spcBef>
            </a:pPr>
            <a:endParaRPr lang="en-US" sz="2400" b="0" strike="noStrike" spc="-1" dirty="0">
              <a:solidFill>
                <a:srgbClr val="3E3D2D"/>
              </a:solidFill>
              <a:latin typeface="Century Gothic"/>
            </a:endParaRPr>
          </a:p>
          <a:p>
            <a:pPr marL="343080" indent="-273960" algn="ctr">
              <a:lnSpc>
                <a:spcPct val="90000"/>
              </a:lnSpc>
              <a:spcBef>
                <a:spcPts val="479"/>
              </a:spcBef>
            </a:pPr>
            <a:endParaRPr lang="en-US" sz="2400" b="0" strike="noStrike" spc="-1" dirty="0">
              <a:solidFill>
                <a:srgbClr val="3E3D2D"/>
              </a:solidFill>
              <a:latin typeface="Century Gothic"/>
            </a:endParaRPr>
          </a:p>
          <a:p>
            <a:pPr marL="343080" indent="-273960" algn="ctr">
              <a:lnSpc>
                <a:spcPct val="90000"/>
              </a:lnSpc>
              <a:spcBef>
                <a:spcPts val="479"/>
              </a:spcBef>
            </a:pPr>
            <a:endParaRPr lang="en-US" sz="2400" b="0" strike="noStrike" spc="-1" dirty="0">
              <a:solidFill>
                <a:srgbClr val="3E3D2D"/>
              </a:solidFill>
              <a:latin typeface="Century Gothic"/>
            </a:endParaRPr>
          </a:p>
          <a:p>
            <a:pPr marL="343080" indent="-273960" algn="ctr">
              <a:lnSpc>
                <a:spcPct val="90000"/>
              </a:lnSpc>
              <a:spcBef>
                <a:spcPts val="281"/>
              </a:spcBef>
            </a:pPr>
            <a:endParaRPr lang="en-US" sz="2400" spc="-1" dirty="0">
              <a:solidFill>
                <a:srgbClr val="3E3D2D"/>
              </a:solidFill>
              <a:latin typeface="Century Gothic"/>
            </a:endParaRPr>
          </a:p>
          <a:p>
            <a:pPr marL="343080" indent="-273960" algn="ctr">
              <a:lnSpc>
                <a:spcPct val="90000"/>
              </a:lnSpc>
              <a:spcBef>
                <a:spcPts val="281"/>
              </a:spcBef>
            </a:pPr>
            <a:endParaRPr lang="en-US" sz="2400" b="1" i="1" strike="noStrike" spc="-1" dirty="0">
              <a:solidFill>
                <a:srgbClr val="3E3D2D"/>
              </a:solidFill>
              <a:latin typeface="Century Gothic"/>
            </a:endParaRPr>
          </a:p>
          <a:p>
            <a:pPr marL="343080" indent="-273960">
              <a:lnSpc>
                <a:spcPct val="90000"/>
              </a:lnSpc>
              <a:spcBef>
                <a:spcPts val="281"/>
              </a:spcBef>
            </a:pPr>
            <a:r>
              <a:rPr lang="en-US" sz="1400" b="1" i="1" strike="noStrike" spc="-1" dirty="0">
                <a:solidFill>
                  <a:srgbClr val="3E3D2D"/>
                </a:solidFill>
                <a:latin typeface="Times New Roman"/>
              </a:rPr>
              <a:t>* There will be no drop offs after  9:00am. (Dr. appointments are the only exception) {page 7} </a:t>
            </a:r>
            <a:endParaRPr lang="en-US" sz="1400" b="0" strike="noStrike" spc="-1" dirty="0">
              <a:solidFill>
                <a:srgbClr val="3E3D2D"/>
              </a:solidFill>
              <a:latin typeface="Century Gothic"/>
            </a:endParaRPr>
          </a:p>
          <a:p>
            <a:pPr marL="343080" indent="-273960">
              <a:lnSpc>
                <a:spcPct val="90000"/>
              </a:lnSpc>
              <a:spcBef>
                <a:spcPts val="300"/>
              </a:spcBef>
            </a:pPr>
            <a:r>
              <a:rPr lang="en-US" sz="1400" b="1" i="1" strike="noStrike" spc="-1" dirty="0">
                <a:solidFill>
                  <a:srgbClr val="3E3D2D"/>
                </a:solidFill>
                <a:latin typeface="Times New Roman"/>
              </a:rPr>
              <a:t>* Breakfast will not be serve after 8:30 am.</a:t>
            </a:r>
            <a:endParaRPr lang="en-US" sz="1400" b="0" strike="noStrike" spc="-1" dirty="0">
              <a:solidFill>
                <a:srgbClr val="3E3D2D"/>
              </a:solidFill>
              <a:latin typeface="Century Gothic"/>
            </a:endParaRPr>
          </a:p>
          <a:p>
            <a:pPr marL="343080" indent="-273960">
              <a:lnSpc>
                <a:spcPct val="90000"/>
              </a:lnSpc>
              <a:spcBef>
                <a:spcPts val="300"/>
              </a:spcBef>
            </a:pPr>
            <a:r>
              <a:rPr lang="en-US" sz="1400" b="1" i="1" strike="noStrike" spc="-1" dirty="0">
                <a:solidFill>
                  <a:srgbClr val="3E3D2D"/>
                </a:solidFill>
                <a:latin typeface="Times New Roman"/>
              </a:rPr>
              <a:t>* Special arrangements can be made for parents with different work schedules which is discussed at registration.</a:t>
            </a:r>
            <a:endParaRPr lang="en-US" sz="1400" b="0" strike="noStrike" spc="-1" dirty="0">
              <a:solidFill>
                <a:srgbClr val="3E3D2D"/>
              </a:solidFill>
              <a:latin typeface="Century Gothic"/>
            </a:endParaRPr>
          </a:p>
          <a:p>
            <a:pPr marL="343080" indent="-273960">
              <a:lnSpc>
                <a:spcPct val="90000"/>
              </a:lnSpc>
              <a:spcBef>
                <a:spcPts val="300"/>
              </a:spcBef>
            </a:pPr>
            <a:r>
              <a:rPr lang="en-US" sz="1400" b="1" i="1" strike="noStrike" spc="-1" dirty="0">
                <a:solidFill>
                  <a:srgbClr val="3E3D2D"/>
                </a:solidFill>
                <a:latin typeface="Times New Roman"/>
              </a:rPr>
              <a:t>* Please be advised that it is against the law to have your child in Childcare for more than 12hours per day in a 40 hour work week. </a:t>
            </a:r>
            <a:r>
              <a:rPr lang="en-US" sz="1400" b="1" i="1" u="sng" strike="noStrike" spc="-1" dirty="0">
                <a:solidFill>
                  <a:srgbClr val="FF0000"/>
                </a:solidFill>
                <a:uFillTx/>
                <a:latin typeface="Times New Roman"/>
              </a:rPr>
              <a:t>(This facility will only acknowledge an all day care being 6-9 hours. Extended time is 10 hours per day maximum)  </a:t>
            </a:r>
            <a:endParaRPr lang="en-US" sz="1400" b="0" strike="noStrike" spc="-1" dirty="0">
              <a:solidFill>
                <a:srgbClr val="3E3D2D"/>
              </a:solidFill>
              <a:latin typeface="Century Gothic"/>
            </a:endParaRPr>
          </a:p>
          <a:p>
            <a:pPr marL="343080" indent="-273960">
              <a:lnSpc>
                <a:spcPct val="90000"/>
              </a:lnSpc>
              <a:spcBef>
                <a:spcPts val="300"/>
              </a:spcBef>
            </a:pPr>
            <a:r>
              <a:rPr lang="en-US" sz="1400" b="1" i="1" strike="noStrike" spc="-1" dirty="0">
                <a:solidFill>
                  <a:srgbClr val="3E3D2D"/>
                </a:solidFill>
                <a:latin typeface="Times New Roman"/>
              </a:rPr>
              <a:t>* Payment must be received  the week before the child begins child care.</a:t>
            </a:r>
            <a:endParaRPr lang="en-US" sz="1400" b="0" strike="noStrike" spc="-1" dirty="0">
              <a:solidFill>
                <a:srgbClr val="3E3D2D"/>
              </a:solidFill>
              <a:latin typeface="Century Gothic"/>
            </a:endParaRPr>
          </a:p>
          <a:p>
            <a:pPr marL="343080" indent="-273960">
              <a:lnSpc>
                <a:spcPct val="90000"/>
              </a:lnSpc>
              <a:spcBef>
                <a:spcPts val="300"/>
              </a:spcBef>
            </a:pPr>
            <a:r>
              <a:rPr lang="en-US" sz="1400" b="1" i="1" strike="noStrike" spc="-1" dirty="0">
                <a:solidFill>
                  <a:srgbClr val="3E3D2D"/>
                </a:solidFill>
                <a:latin typeface="Times New Roman"/>
              </a:rPr>
              <a:t>* All cost / payments must be in full Friday before the service week, there are no post dated checks, or partial payments excepted.</a:t>
            </a:r>
            <a:endParaRPr lang="en-US" sz="1400" b="0" strike="noStrike" spc="-1" dirty="0">
              <a:solidFill>
                <a:srgbClr val="3E3D2D"/>
              </a:solidFill>
              <a:latin typeface="Century Gothic"/>
            </a:endParaRPr>
          </a:p>
          <a:p>
            <a:pPr marL="343080" indent="-273960">
              <a:lnSpc>
                <a:spcPct val="90000"/>
              </a:lnSpc>
              <a:spcBef>
                <a:spcPts val="300"/>
              </a:spcBef>
            </a:pPr>
            <a:r>
              <a:rPr lang="en-US" sz="1400" b="1" i="1" strike="noStrike" spc="-1" dirty="0">
                <a:solidFill>
                  <a:srgbClr val="3E3D2D"/>
                </a:solidFill>
                <a:latin typeface="Times New Roman"/>
              </a:rPr>
              <a:t>* The payment will include most supplies, food, equipment, light tutoring, and most field trips. </a:t>
            </a:r>
            <a:r>
              <a:rPr lang="en-US" sz="1400" b="1" i="1" strike="noStrike" spc="-1" dirty="0">
                <a:solidFill>
                  <a:srgbClr val="FF0000"/>
                </a:solidFill>
                <a:latin typeface="Times New Roman"/>
              </a:rPr>
              <a:t>(Organic product rates are $35 per week more extra)</a:t>
            </a:r>
            <a:endParaRPr lang="en-US" sz="1400" b="0" strike="noStrike" spc="-1" dirty="0">
              <a:solidFill>
                <a:srgbClr val="3E3D2D"/>
              </a:solidFill>
              <a:latin typeface="Century Gothic"/>
            </a:endParaRPr>
          </a:p>
          <a:p>
            <a:pPr marL="343080" indent="-273960">
              <a:lnSpc>
                <a:spcPct val="90000"/>
              </a:lnSpc>
              <a:spcBef>
                <a:spcPts val="300"/>
              </a:spcBef>
            </a:pPr>
            <a:r>
              <a:rPr lang="en-US" sz="1400" b="1" i="1" strike="noStrike" spc="-1" dirty="0">
                <a:solidFill>
                  <a:srgbClr val="3E3D2D"/>
                </a:solidFill>
                <a:latin typeface="Times New Roman"/>
              </a:rPr>
              <a:t>* A calendar of events will come home every month. This will include the menu, events, and trips.  It will be in news letter form</a:t>
            </a:r>
            <a:r>
              <a:rPr lang="en-US" sz="1400" b="1" strike="noStrike" spc="-1" dirty="0">
                <a:solidFill>
                  <a:srgbClr val="3E3D2D"/>
                </a:solidFill>
                <a:latin typeface="Monotype Corsiva"/>
              </a:rPr>
              <a:t>.</a:t>
            </a:r>
            <a:endParaRPr lang="en-US" sz="1400" b="0" strike="noStrike" spc="-1" dirty="0">
              <a:solidFill>
                <a:srgbClr val="3E3D2D"/>
              </a:solidFill>
              <a:latin typeface="Century Gothic"/>
            </a:endParaRPr>
          </a:p>
        </p:txBody>
      </p:sp>
      <p:sp>
        <p:nvSpPr>
          <p:cNvPr id="349" name="TextShape 3"/>
          <p:cNvSpPr txBox="1"/>
          <p:nvPr/>
        </p:nvSpPr>
        <p:spPr>
          <a:xfrm>
            <a:off x="4649760" y="223920"/>
            <a:ext cx="1331640" cy="364680"/>
          </a:xfrm>
          <a:prstGeom prst="rect">
            <a:avLst/>
          </a:prstGeom>
          <a:noFill/>
          <a:ln>
            <a:noFill/>
          </a:ln>
        </p:spPr>
        <p:txBody>
          <a:bodyPr anchor="ctr">
            <a:noAutofit/>
          </a:bodyPr>
          <a:lstStyle/>
          <a:p>
            <a:pPr>
              <a:lnSpc>
                <a:spcPct val="100000"/>
              </a:lnSpc>
            </a:pPr>
            <a:fld id="{1EB0515D-C4C4-40C0-99F3-6A42924DE0C3}" type="slidenum">
              <a:rPr lang="en-US" sz="1200" b="0" strike="noStrike" spc="-1">
                <a:solidFill>
                  <a:srgbClr val="FEFEFE"/>
                </a:solidFill>
                <a:latin typeface="Times New Roman"/>
              </a:rPr>
              <a:t>19</a:t>
            </a:fld>
            <a:endParaRPr lang="en-US" sz="1200" b="0" strike="noStrike" spc="-1">
              <a:latin typeface="Times New Roman"/>
            </a:endParaRPr>
          </a:p>
        </p:txBody>
      </p:sp>
      <p:graphicFrame>
        <p:nvGraphicFramePr>
          <p:cNvPr id="350" name="Table 4"/>
          <p:cNvGraphicFramePr/>
          <p:nvPr/>
        </p:nvGraphicFramePr>
        <p:xfrm>
          <a:off x="839880" y="1447920"/>
          <a:ext cx="7619760" cy="3067680"/>
        </p:xfrm>
        <a:graphic>
          <a:graphicData uri="http://schemas.openxmlformats.org/drawingml/2006/table">
            <a:tbl>
              <a:tblPr/>
              <a:tblGrid>
                <a:gridCol w="1210320">
                  <a:extLst>
                    <a:ext uri="{9D8B030D-6E8A-4147-A177-3AD203B41FA5}">
                      <a16:colId xmlns:a16="http://schemas.microsoft.com/office/drawing/2014/main" val="20000"/>
                    </a:ext>
                  </a:extLst>
                </a:gridCol>
                <a:gridCol w="1059840">
                  <a:extLst>
                    <a:ext uri="{9D8B030D-6E8A-4147-A177-3AD203B41FA5}">
                      <a16:colId xmlns:a16="http://schemas.microsoft.com/office/drawing/2014/main" val="20001"/>
                    </a:ext>
                  </a:extLst>
                </a:gridCol>
                <a:gridCol w="1210320">
                  <a:extLst>
                    <a:ext uri="{9D8B030D-6E8A-4147-A177-3AD203B41FA5}">
                      <a16:colId xmlns:a16="http://schemas.microsoft.com/office/drawing/2014/main" val="20002"/>
                    </a:ext>
                  </a:extLst>
                </a:gridCol>
                <a:gridCol w="1286280">
                  <a:extLst>
                    <a:ext uri="{9D8B030D-6E8A-4147-A177-3AD203B41FA5}">
                      <a16:colId xmlns:a16="http://schemas.microsoft.com/office/drawing/2014/main" val="20003"/>
                    </a:ext>
                  </a:extLst>
                </a:gridCol>
                <a:gridCol w="1134360">
                  <a:extLst>
                    <a:ext uri="{9D8B030D-6E8A-4147-A177-3AD203B41FA5}">
                      <a16:colId xmlns:a16="http://schemas.microsoft.com/office/drawing/2014/main" val="20004"/>
                    </a:ext>
                  </a:extLst>
                </a:gridCol>
                <a:gridCol w="1718640">
                  <a:extLst>
                    <a:ext uri="{9D8B030D-6E8A-4147-A177-3AD203B41FA5}">
                      <a16:colId xmlns:a16="http://schemas.microsoft.com/office/drawing/2014/main" val="20005"/>
                    </a:ext>
                  </a:extLst>
                </a:gridCol>
              </a:tblGrid>
              <a:tr h="512640">
                <a:tc>
                  <a:txBody>
                    <a:bodyPr/>
                    <a:lstStyle/>
                    <a:p>
                      <a:pPr>
                        <a:lnSpc>
                          <a:spcPct val="100000"/>
                        </a:lnSpc>
                        <a:spcBef>
                          <a:spcPts val="281"/>
                        </a:spcBef>
                      </a:pPr>
                      <a:r>
                        <a:rPr lang="en-US" sz="1400" b="1" strike="noStrike" spc="-1" dirty="0">
                          <a:solidFill>
                            <a:srgbClr val="000000"/>
                          </a:solidFill>
                          <a:latin typeface="Times New Roman"/>
                        </a:rPr>
                        <a:t>AGES</a:t>
                      </a:r>
                      <a:endParaRPr lang="en-US" sz="1400" b="0" strike="noStrike" spc="-1" dirty="0">
                        <a:latin typeface="Arial"/>
                      </a:endParaRPr>
                    </a:p>
                  </a:txBody>
                  <a:tcPr>
                    <a:lnL w="28080">
                      <a:solidFill>
                        <a:srgbClr val="000000"/>
                      </a:solidFill>
                    </a:lnL>
                    <a:lnR w="12240">
                      <a:solidFill>
                        <a:srgbClr val="000000"/>
                      </a:solidFill>
                    </a:lnR>
                    <a:lnT w="28080">
                      <a:solidFill>
                        <a:srgbClr val="000000"/>
                      </a:solidFill>
                    </a:lnT>
                    <a:lnB w="12240">
                      <a:solidFill>
                        <a:srgbClr val="000000"/>
                      </a:solidFill>
                    </a:lnB>
                    <a:noFill/>
                  </a:tcPr>
                </a:tc>
                <a:tc>
                  <a:txBody>
                    <a:bodyPr/>
                    <a:lstStyle/>
                    <a:p>
                      <a:pPr>
                        <a:lnSpc>
                          <a:spcPct val="100000"/>
                        </a:lnSpc>
                        <a:spcBef>
                          <a:spcPts val="281"/>
                        </a:spcBef>
                      </a:pPr>
                      <a:r>
                        <a:rPr lang="en-US" sz="1400" b="1" strike="noStrike" spc="-1">
                          <a:solidFill>
                            <a:srgbClr val="000000"/>
                          </a:solidFill>
                          <a:latin typeface="Times New Roman"/>
                        </a:rPr>
                        <a:t>Before Care</a:t>
                      </a:r>
                      <a:endParaRPr lang="en-US" sz="1400" b="0" strike="noStrike" spc="-1">
                        <a:latin typeface="Arial"/>
                      </a:endParaRPr>
                    </a:p>
                  </a:txBody>
                  <a:tcPr>
                    <a:lnL w="12240">
                      <a:solidFill>
                        <a:srgbClr val="000000"/>
                      </a:solidFill>
                    </a:lnL>
                    <a:lnR w="12240">
                      <a:solidFill>
                        <a:srgbClr val="000000"/>
                      </a:solidFill>
                    </a:lnR>
                    <a:lnT w="28080">
                      <a:solidFill>
                        <a:srgbClr val="000000"/>
                      </a:solidFill>
                    </a:lnT>
                    <a:lnB w="12240">
                      <a:solidFill>
                        <a:srgbClr val="000000"/>
                      </a:solidFill>
                    </a:lnB>
                    <a:noFill/>
                  </a:tcPr>
                </a:tc>
                <a:tc>
                  <a:txBody>
                    <a:bodyPr/>
                    <a:lstStyle/>
                    <a:p>
                      <a:pPr>
                        <a:lnSpc>
                          <a:spcPct val="100000"/>
                        </a:lnSpc>
                        <a:spcBef>
                          <a:spcPts val="281"/>
                        </a:spcBef>
                      </a:pPr>
                      <a:r>
                        <a:rPr lang="en-US" sz="1400" b="1" strike="noStrike" spc="-1">
                          <a:solidFill>
                            <a:srgbClr val="000000"/>
                          </a:solidFill>
                          <a:latin typeface="Times New Roman"/>
                        </a:rPr>
                        <a:t>After Care</a:t>
                      </a:r>
                      <a:endParaRPr lang="en-US" sz="1400" b="0" strike="noStrike" spc="-1">
                        <a:latin typeface="Arial"/>
                      </a:endParaRPr>
                    </a:p>
                  </a:txBody>
                  <a:tcPr>
                    <a:lnL w="12240">
                      <a:solidFill>
                        <a:srgbClr val="000000"/>
                      </a:solidFill>
                    </a:lnL>
                    <a:lnR w="12240">
                      <a:solidFill>
                        <a:srgbClr val="000000"/>
                      </a:solidFill>
                    </a:lnR>
                    <a:lnT w="28080">
                      <a:solidFill>
                        <a:srgbClr val="000000"/>
                      </a:solidFill>
                    </a:lnT>
                    <a:lnB w="12240">
                      <a:solidFill>
                        <a:srgbClr val="000000"/>
                      </a:solidFill>
                    </a:lnB>
                    <a:noFill/>
                  </a:tcPr>
                </a:tc>
                <a:tc>
                  <a:txBody>
                    <a:bodyPr/>
                    <a:lstStyle/>
                    <a:p>
                      <a:pPr>
                        <a:lnSpc>
                          <a:spcPct val="100000"/>
                        </a:lnSpc>
                        <a:spcBef>
                          <a:spcPts val="281"/>
                        </a:spcBef>
                      </a:pPr>
                      <a:r>
                        <a:rPr lang="en-US" sz="1400" b="1" strike="noStrike" spc="-1">
                          <a:solidFill>
                            <a:srgbClr val="000000"/>
                          </a:solidFill>
                          <a:latin typeface="Times New Roman"/>
                        </a:rPr>
                        <a:t>Before / After Care</a:t>
                      </a:r>
                      <a:endParaRPr lang="en-US" sz="1400" b="0" strike="noStrike" spc="-1">
                        <a:latin typeface="Arial"/>
                      </a:endParaRPr>
                    </a:p>
                  </a:txBody>
                  <a:tcPr>
                    <a:lnL w="12240">
                      <a:solidFill>
                        <a:srgbClr val="000000"/>
                      </a:solidFill>
                    </a:lnL>
                    <a:lnR w="12240">
                      <a:solidFill>
                        <a:srgbClr val="000000"/>
                      </a:solidFill>
                    </a:lnR>
                    <a:lnT w="28080">
                      <a:solidFill>
                        <a:srgbClr val="000000"/>
                      </a:solidFill>
                    </a:lnT>
                    <a:lnB w="12240">
                      <a:solidFill>
                        <a:srgbClr val="000000"/>
                      </a:solidFill>
                    </a:lnB>
                    <a:noFill/>
                  </a:tcPr>
                </a:tc>
                <a:tc>
                  <a:txBody>
                    <a:bodyPr/>
                    <a:lstStyle/>
                    <a:p>
                      <a:pPr>
                        <a:lnSpc>
                          <a:spcPct val="100000"/>
                        </a:lnSpc>
                        <a:spcBef>
                          <a:spcPts val="281"/>
                        </a:spcBef>
                      </a:pPr>
                      <a:r>
                        <a:rPr lang="en-US" sz="1400" b="1" strike="noStrike" spc="-1">
                          <a:solidFill>
                            <a:srgbClr val="000000"/>
                          </a:solidFill>
                          <a:latin typeface="Times New Roman"/>
                        </a:rPr>
                        <a:t>All  Child care </a:t>
                      </a:r>
                      <a:endParaRPr lang="en-US" sz="1400" b="0" strike="noStrike" spc="-1">
                        <a:latin typeface="Arial"/>
                      </a:endParaRPr>
                    </a:p>
                  </a:txBody>
                  <a:tcPr>
                    <a:lnL w="12240">
                      <a:solidFill>
                        <a:srgbClr val="000000"/>
                      </a:solidFill>
                    </a:lnL>
                    <a:lnR w="12240">
                      <a:solidFill>
                        <a:srgbClr val="000000"/>
                      </a:solidFill>
                    </a:lnR>
                    <a:lnT w="28080">
                      <a:solidFill>
                        <a:srgbClr val="000000"/>
                      </a:solidFill>
                    </a:lnT>
                    <a:lnB w="12240">
                      <a:solidFill>
                        <a:srgbClr val="000000"/>
                      </a:solidFill>
                    </a:lnB>
                    <a:noFill/>
                  </a:tcPr>
                </a:tc>
                <a:tc>
                  <a:txBody>
                    <a:bodyPr/>
                    <a:lstStyle/>
                    <a:p>
                      <a:pPr>
                        <a:lnSpc>
                          <a:spcPct val="100000"/>
                        </a:lnSpc>
                        <a:spcBef>
                          <a:spcPts val="281"/>
                        </a:spcBef>
                      </a:pPr>
                      <a:r>
                        <a:rPr lang="en-US" sz="1400" b="1" strike="noStrike" spc="-1">
                          <a:solidFill>
                            <a:srgbClr val="000000"/>
                          </a:solidFill>
                          <a:latin typeface="Times New Roman"/>
                        </a:rPr>
                        <a:t>Extended Care</a:t>
                      </a:r>
                      <a:endParaRPr lang="en-US" sz="1400" b="0" strike="noStrike" spc="-1">
                        <a:latin typeface="Arial"/>
                      </a:endParaRPr>
                    </a:p>
                  </a:txBody>
                  <a:tcPr>
                    <a:lnL w="12240">
                      <a:solidFill>
                        <a:srgbClr val="000000"/>
                      </a:solidFill>
                    </a:lnL>
                    <a:lnR w="28080">
                      <a:solidFill>
                        <a:srgbClr val="000000"/>
                      </a:solidFill>
                    </a:lnR>
                    <a:lnT w="28080">
                      <a:solidFill>
                        <a:srgbClr val="000000"/>
                      </a:solidFill>
                    </a:lnT>
                    <a:lnB w="12240">
                      <a:solidFill>
                        <a:srgbClr val="000000"/>
                      </a:solidFill>
                    </a:lnB>
                    <a:solidFill>
                      <a:srgbClr val="DFF7AE"/>
                    </a:solidFill>
                  </a:tcPr>
                </a:tc>
                <a:extLst>
                  <a:ext uri="{0D108BD9-81ED-4DB2-BD59-A6C34878D82A}">
                    <a16:rowId xmlns:a16="http://schemas.microsoft.com/office/drawing/2014/main" val="10000"/>
                  </a:ext>
                </a:extLst>
              </a:tr>
              <a:tr h="995040">
                <a:tc>
                  <a:txBody>
                    <a:bodyPr/>
                    <a:lstStyle/>
                    <a:p>
                      <a:pPr>
                        <a:lnSpc>
                          <a:spcPct val="100000"/>
                        </a:lnSpc>
                        <a:spcBef>
                          <a:spcPts val="241"/>
                        </a:spcBef>
                      </a:pPr>
                      <a:r>
                        <a:rPr lang="en-US" sz="1200" b="1" strike="noStrike" spc="-1">
                          <a:solidFill>
                            <a:srgbClr val="000000"/>
                          </a:solidFill>
                          <a:latin typeface="Times New Roman"/>
                        </a:rPr>
                        <a:t>6Weeks-42Monthes</a:t>
                      </a:r>
                      <a:endParaRPr lang="en-US" sz="1200" b="0" strike="noStrike" spc="-1">
                        <a:latin typeface="Arial"/>
                      </a:endParaRPr>
                    </a:p>
                  </a:txBody>
                  <a:tcPr>
                    <a:lnL w="2808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spcBef>
                          <a:spcPts val="241"/>
                        </a:spcBef>
                      </a:pPr>
                      <a:r>
                        <a:rPr lang="en-US" sz="1200" b="1" strike="noStrike" spc="-1">
                          <a:solidFill>
                            <a:srgbClr val="000000"/>
                          </a:solidFill>
                          <a:latin typeface="Times New Roman"/>
                        </a:rPr>
                        <a:t>6am –8am</a:t>
                      </a:r>
                      <a:endParaRPr lang="en-US" sz="12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spcBef>
                          <a:spcPts val="241"/>
                        </a:spcBef>
                      </a:pPr>
                      <a:r>
                        <a:rPr lang="en-US" sz="1200" b="1" strike="noStrike" spc="-1">
                          <a:solidFill>
                            <a:srgbClr val="000000"/>
                          </a:solidFill>
                          <a:latin typeface="Times New Roman"/>
                        </a:rPr>
                        <a:t>2pm-5pm</a:t>
                      </a:r>
                      <a:endParaRPr lang="en-US" sz="12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spcBef>
                          <a:spcPts val="241"/>
                        </a:spcBef>
                      </a:pPr>
                      <a:r>
                        <a:rPr lang="en-US" sz="1200" b="1" strike="noStrike" spc="-1">
                          <a:solidFill>
                            <a:srgbClr val="000000"/>
                          </a:solidFill>
                          <a:latin typeface="Times New Roman"/>
                        </a:rPr>
                        <a:t>6am –7:30am /</a:t>
                      </a:r>
                      <a:endParaRPr lang="en-US" sz="1200" b="0" strike="noStrike" spc="-1">
                        <a:latin typeface="Arial"/>
                      </a:endParaRPr>
                    </a:p>
                    <a:p>
                      <a:pPr>
                        <a:lnSpc>
                          <a:spcPct val="100000"/>
                        </a:lnSpc>
                        <a:spcBef>
                          <a:spcPts val="241"/>
                        </a:spcBef>
                      </a:pPr>
                      <a:r>
                        <a:rPr lang="en-US" sz="1200" b="1" strike="noStrike" spc="-1">
                          <a:solidFill>
                            <a:srgbClr val="000000"/>
                          </a:solidFill>
                          <a:latin typeface="Times New Roman"/>
                        </a:rPr>
                        <a:t>2:30pm-5pm</a:t>
                      </a:r>
                      <a:endParaRPr lang="en-US" sz="12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spcBef>
                          <a:spcPts val="201"/>
                        </a:spcBef>
                      </a:pPr>
                      <a:r>
                        <a:rPr lang="en-US" sz="1000" b="1" strike="noStrike" spc="-1">
                          <a:solidFill>
                            <a:srgbClr val="000000"/>
                          </a:solidFill>
                          <a:latin typeface="Times New Roman"/>
                        </a:rPr>
                        <a:t>6am –3pm</a:t>
                      </a:r>
                      <a:endParaRPr lang="en-US" sz="1000" b="0" strike="noStrike" spc="-1">
                        <a:latin typeface="Arial"/>
                      </a:endParaRPr>
                    </a:p>
                    <a:p>
                      <a:pPr>
                        <a:lnSpc>
                          <a:spcPct val="100000"/>
                        </a:lnSpc>
                        <a:spcBef>
                          <a:spcPts val="201"/>
                        </a:spcBef>
                      </a:pPr>
                      <a:r>
                        <a:rPr lang="en-US" sz="1000" b="1" strike="noStrike" spc="-1">
                          <a:solidFill>
                            <a:srgbClr val="000000"/>
                          </a:solidFill>
                          <a:latin typeface="Times New Roman"/>
                        </a:rPr>
                        <a:t>7am –4pm</a:t>
                      </a:r>
                      <a:endParaRPr lang="en-US" sz="1000" b="0" strike="noStrike" spc="-1">
                        <a:latin typeface="Arial"/>
                      </a:endParaRPr>
                    </a:p>
                    <a:p>
                      <a:pPr>
                        <a:lnSpc>
                          <a:spcPct val="100000"/>
                        </a:lnSpc>
                        <a:spcBef>
                          <a:spcPts val="201"/>
                        </a:spcBef>
                      </a:pPr>
                      <a:r>
                        <a:rPr lang="en-US" sz="1000" b="1" strike="noStrike" spc="-1">
                          <a:solidFill>
                            <a:srgbClr val="000000"/>
                          </a:solidFill>
                          <a:latin typeface="Times New Roman"/>
                        </a:rPr>
                        <a:t>8am –5pm</a:t>
                      </a:r>
                      <a:endParaRPr lang="en-US" sz="1000" b="0" strike="noStrike" spc="-1">
                        <a:latin typeface="Arial"/>
                      </a:endParaRPr>
                    </a:p>
                    <a:p>
                      <a:pPr>
                        <a:lnSpc>
                          <a:spcPct val="100000"/>
                        </a:lnSpc>
                        <a:spcBef>
                          <a:spcPts val="201"/>
                        </a:spcBef>
                      </a:pPr>
                      <a:r>
                        <a:rPr lang="en-US" sz="1000" b="1" strike="noStrike" spc="-1">
                          <a:solidFill>
                            <a:srgbClr val="000000"/>
                          </a:solidFill>
                          <a:latin typeface="Times New Roman"/>
                        </a:rPr>
                        <a:t>9am-6pm</a:t>
                      </a:r>
                      <a:endParaRPr lang="en-US" sz="10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spcBef>
                          <a:spcPts val="241"/>
                        </a:spcBef>
                      </a:pPr>
                      <a:r>
                        <a:rPr lang="en-US" sz="1200" b="1" strike="noStrike" spc="-1">
                          <a:solidFill>
                            <a:srgbClr val="000000"/>
                          </a:solidFill>
                          <a:latin typeface="Times New Roman"/>
                        </a:rPr>
                        <a:t>6am-4pm</a:t>
                      </a:r>
                      <a:endParaRPr lang="en-US" sz="1200" b="0" strike="noStrike" spc="-1">
                        <a:latin typeface="Arial"/>
                      </a:endParaRPr>
                    </a:p>
                    <a:p>
                      <a:pPr>
                        <a:lnSpc>
                          <a:spcPct val="100000"/>
                        </a:lnSpc>
                        <a:spcBef>
                          <a:spcPts val="241"/>
                        </a:spcBef>
                      </a:pPr>
                      <a:r>
                        <a:rPr lang="en-US" sz="1200" b="1" strike="noStrike" spc="-1">
                          <a:solidFill>
                            <a:srgbClr val="000000"/>
                          </a:solidFill>
                          <a:latin typeface="Times New Roman"/>
                        </a:rPr>
                        <a:t>7am-5pm</a:t>
                      </a:r>
                      <a:endParaRPr lang="en-US" sz="1200" b="0" strike="noStrike" spc="-1">
                        <a:latin typeface="Arial"/>
                      </a:endParaRPr>
                    </a:p>
                    <a:p>
                      <a:pPr>
                        <a:lnSpc>
                          <a:spcPct val="100000"/>
                        </a:lnSpc>
                        <a:spcBef>
                          <a:spcPts val="241"/>
                        </a:spcBef>
                      </a:pPr>
                      <a:r>
                        <a:rPr lang="en-US" sz="1200" b="1" strike="noStrike" spc="-1">
                          <a:solidFill>
                            <a:srgbClr val="000000"/>
                          </a:solidFill>
                          <a:latin typeface="Times New Roman"/>
                        </a:rPr>
                        <a:t>8am-6pm</a:t>
                      </a:r>
                      <a:endParaRPr lang="en-US" sz="1200" b="0" strike="noStrike" spc="-1">
                        <a:latin typeface="Arial"/>
                      </a:endParaRPr>
                    </a:p>
                    <a:p>
                      <a:pPr>
                        <a:lnSpc>
                          <a:spcPct val="100000"/>
                        </a:lnSpc>
                        <a:spcBef>
                          <a:spcPts val="281"/>
                        </a:spcBef>
                      </a:pPr>
                      <a:r>
                        <a:rPr lang="en-US" sz="1400" b="1" i="1" u="sng" strike="noStrike" spc="-1">
                          <a:solidFill>
                            <a:srgbClr val="000000"/>
                          </a:solidFill>
                          <a:uFillTx/>
                          <a:latin typeface="Times New Roman"/>
                        </a:rPr>
                        <a:t>*4 days a week only</a:t>
                      </a:r>
                      <a:endParaRPr lang="en-US" sz="1400" b="0" strike="noStrike" spc="-1">
                        <a:latin typeface="Arial"/>
                      </a:endParaRPr>
                    </a:p>
                  </a:txBody>
                  <a:tcPr>
                    <a:lnL w="12240">
                      <a:solidFill>
                        <a:srgbClr val="000000"/>
                      </a:solidFill>
                    </a:lnL>
                    <a:lnR w="28080">
                      <a:solidFill>
                        <a:srgbClr val="000000"/>
                      </a:solidFill>
                    </a:lnR>
                    <a:lnT w="12240">
                      <a:solidFill>
                        <a:srgbClr val="000000"/>
                      </a:solidFill>
                    </a:lnT>
                    <a:lnB w="12240">
                      <a:solidFill>
                        <a:srgbClr val="000000"/>
                      </a:solidFill>
                    </a:lnB>
                    <a:solidFill>
                      <a:srgbClr val="DFF7AE"/>
                    </a:solidFill>
                  </a:tcPr>
                </a:tc>
                <a:extLst>
                  <a:ext uri="{0D108BD9-81ED-4DB2-BD59-A6C34878D82A}">
                    <a16:rowId xmlns:a16="http://schemas.microsoft.com/office/drawing/2014/main" val="10001"/>
                  </a:ext>
                </a:extLst>
              </a:tr>
              <a:tr h="730440">
                <a:tc>
                  <a:txBody>
                    <a:bodyPr/>
                    <a:lstStyle/>
                    <a:p>
                      <a:pPr>
                        <a:lnSpc>
                          <a:spcPct val="100000"/>
                        </a:lnSpc>
                        <a:spcBef>
                          <a:spcPts val="241"/>
                        </a:spcBef>
                      </a:pPr>
                      <a:r>
                        <a:rPr lang="en-US" sz="1200" b="1" strike="noStrike" spc="-1">
                          <a:solidFill>
                            <a:srgbClr val="000000"/>
                          </a:solidFill>
                          <a:latin typeface="Times New Roman"/>
                        </a:rPr>
                        <a:t>4 Years-7Years old</a:t>
                      </a:r>
                      <a:endParaRPr lang="en-US" sz="1200" b="0" strike="noStrike" spc="-1">
                        <a:latin typeface="Arial"/>
                      </a:endParaRPr>
                    </a:p>
                  </a:txBody>
                  <a:tcPr>
                    <a:lnL w="2808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spcBef>
                          <a:spcPts val="241"/>
                        </a:spcBef>
                      </a:pPr>
                      <a:r>
                        <a:rPr lang="en-US" sz="1200" b="1" strike="noStrike" spc="-1">
                          <a:solidFill>
                            <a:srgbClr val="000000"/>
                          </a:solidFill>
                          <a:latin typeface="Times New Roman"/>
                        </a:rPr>
                        <a:t>6:30am-8am</a:t>
                      </a:r>
                      <a:endParaRPr lang="en-US" sz="12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spcBef>
                          <a:spcPts val="241"/>
                        </a:spcBef>
                      </a:pPr>
                      <a:r>
                        <a:rPr lang="en-US" sz="1200" b="1" strike="noStrike" spc="-1">
                          <a:solidFill>
                            <a:srgbClr val="000000"/>
                          </a:solidFill>
                          <a:latin typeface="Times New Roman"/>
                        </a:rPr>
                        <a:t>2pm-5:30pm</a:t>
                      </a:r>
                      <a:endParaRPr lang="en-US" sz="12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spcBef>
                          <a:spcPts val="241"/>
                        </a:spcBef>
                      </a:pPr>
                      <a:r>
                        <a:rPr lang="en-US" sz="1200" b="1" strike="noStrike" spc="-1">
                          <a:solidFill>
                            <a:srgbClr val="000000"/>
                          </a:solidFill>
                          <a:latin typeface="Times New Roman"/>
                        </a:rPr>
                        <a:t>6:30am –7:30am 2:30pm-5:30pm</a:t>
                      </a:r>
                      <a:endParaRPr lang="en-US" sz="12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spcBef>
                          <a:spcPts val="201"/>
                        </a:spcBef>
                      </a:pPr>
                      <a:r>
                        <a:rPr lang="en-US" sz="1000" b="1" strike="noStrike" spc="-1">
                          <a:solidFill>
                            <a:srgbClr val="000000"/>
                          </a:solidFill>
                          <a:latin typeface="Times New Roman"/>
                        </a:rPr>
                        <a:t>6:30am –3pm</a:t>
                      </a:r>
                      <a:endParaRPr lang="en-US" sz="1000" b="0" strike="noStrike" spc="-1">
                        <a:latin typeface="Arial"/>
                      </a:endParaRPr>
                    </a:p>
                    <a:p>
                      <a:pPr>
                        <a:lnSpc>
                          <a:spcPct val="100000"/>
                        </a:lnSpc>
                        <a:spcBef>
                          <a:spcPts val="201"/>
                        </a:spcBef>
                      </a:pPr>
                      <a:r>
                        <a:rPr lang="en-US" sz="1000" b="1" strike="noStrike" spc="-1">
                          <a:solidFill>
                            <a:srgbClr val="000000"/>
                          </a:solidFill>
                          <a:latin typeface="Times New Roman"/>
                        </a:rPr>
                        <a:t>7am –4pm</a:t>
                      </a:r>
                      <a:endParaRPr lang="en-US" sz="1000" b="0" strike="noStrike" spc="-1">
                        <a:latin typeface="Arial"/>
                      </a:endParaRPr>
                    </a:p>
                    <a:p>
                      <a:pPr>
                        <a:lnSpc>
                          <a:spcPct val="100000"/>
                        </a:lnSpc>
                        <a:spcBef>
                          <a:spcPts val="201"/>
                        </a:spcBef>
                      </a:pPr>
                      <a:r>
                        <a:rPr lang="en-US" sz="1000" b="1" strike="noStrike" spc="-1">
                          <a:solidFill>
                            <a:srgbClr val="000000"/>
                          </a:solidFill>
                          <a:latin typeface="Times New Roman"/>
                        </a:rPr>
                        <a:t>8am –5pm</a:t>
                      </a:r>
                      <a:endParaRPr lang="en-US" sz="1000" b="0" strike="noStrike" spc="-1">
                        <a:latin typeface="Arial"/>
                      </a:endParaRPr>
                    </a:p>
                    <a:p>
                      <a:pPr>
                        <a:lnSpc>
                          <a:spcPct val="100000"/>
                        </a:lnSpc>
                        <a:spcBef>
                          <a:spcPts val="201"/>
                        </a:spcBef>
                      </a:pPr>
                      <a:r>
                        <a:rPr lang="en-US" sz="1000" b="1" strike="noStrike" spc="-1">
                          <a:solidFill>
                            <a:srgbClr val="000000"/>
                          </a:solidFill>
                          <a:latin typeface="Times New Roman"/>
                        </a:rPr>
                        <a:t>9am-6pm</a:t>
                      </a:r>
                      <a:endParaRPr lang="en-US" sz="1000" b="0" strike="noStrike" spc="-1">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spcBef>
                          <a:spcPts val="261"/>
                        </a:spcBef>
                      </a:pPr>
                      <a:r>
                        <a:rPr lang="en-US" sz="1300" b="1" strike="noStrike" spc="-1">
                          <a:solidFill>
                            <a:srgbClr val="000000"/>
                          </a:solidFill>
                          <a:latin typeface="Times New Roman"/>
                        </a:rPr>
                        <a:t>6:30am-5:30pm</a:t>
                      </a:r>
                      <a:endParaRPr lang="en-US" sz="1300" b="0" strike="noStrike" spc="-1">
                        <a:latin typeface="Arial"/>
                      </a:endParaRPr>
                    </a:p>
                    <a:p>
                      <a:pPr>
                        <a:lnSpc>
                          <a:spcPct val="100000"/>
                        </a:lnSpc>
                        <a:spcBef>
                          <a:spcPts val="281"/>
                        </a:spcBef>
                      </a:pPr>
                      <a:r>
                        <a:rPr lang="en-US" sz="1400" b="1" i="1" u="sng" strike="noStrike" spc="-1">
                          <a:solidFill>
                            <a:srgbClr val="000000"/>
                          </a:solidFill>
                          <a:uFillTx/>
                          <a:latin typeface="Times New Roman"/>
                        </a:rPr>
                        <a:t>*4 days a week only</a:t>
                      </a:r>
                      <a:endParaRPr lang="en-US" sz="1400" b="0" strike="noStrike" spc="-1">
                        <a:latin typeface="Arial"/>
                      </a:endParaRPr>
                    </a:p>
                  </a:txBody>
                  <a:tcPr>
                    <a:lnL w="12240">
                      <a:solidFill>
                        <a:srgbClr val="000000"/>
                      </a:solidFill>
                    </a:lnL>
                    <a:lnR w="28080">
                      <a:solidFill>
                        <a:srgbClr val="000000"/>
                      </a:solidFill>
                    </a:lnR>
                    <a:lnT w="12240">
                      <a:solidFill>
                        <a:srgbClr val="000000"/>
                      </a:solidFill>
                    </a:lnT>
                    <a:lnB w="12240">
                      <a:solidFill>
                        <a:srgbClr val="000000"/>
                      </a:solidFill>
                    </a:lnB>
                    <a:solidFill>
                      <a:srgbClr val="DFF7AE"/>
                    </a:solidFill>
                  </a:tcPr>
                </a:tc>
                <a:extLst>
                  <a:ext uri="{0D108BD9-81ED-4DB2-BD59-A6C34878D82A}">
                    <a16:rowId xmlns:a16="http://schemas.microsoft.com/office/drawing/2014/main" val="10002"/>
                  </a:ext>
                </a:extLst>
              </a:tr>
              <a:tr h="728640">
                <a:tc>
                  <a:txBody>
                    <a:bodyPr/>
                    <a:lstStyle/>
                    <a:p>
                      <a:pPr>
                        <a:lnSpc>
                          <a:spcPct val="100000"/>
                        </a:lnSpc>
                        <a:spcBef>
                          <a:spcPts val="241"/>
                        </a:spcBef>
                      </a:pPr>
                      <a:r>
                        <a:rPr lang="en-US" sz="1200" b="1" strike="noStrike" spc="-1" dirty="0">
                          <a:solidFill>
                            <a:srgbClr val="000000"/>
                          </a:solidFill>
                          <a:latin typeface="Times New Roman"/>
                        </a:rPr>
                        <a:t>8Years old-13 Years old</a:t>
                      </a:r>
                      <a:endParaRPr lang="en-US" sz="1200" b="0" strike="noStrike" spc="-1" dirty="0">
                        <a:latin typeface="Arial"/>
                      </a:endParaRPr>
                    </a:p>
                  </a:txBody>
                  <a:tcPr>
                    <a:lnL w="28080">
                      <a:solidFill>
                        <a:srgbClr val="000000"/>
                      </a:solidFill>
                    </a:lnL>
                    <a:lnR w="12240">
                      <a:solidFill>
                        <a:srgbClr val="000000"/>
                      </a:solidFill>
                    </a:lnR>
                    <a:lnT w="12240">
                      <a:solidFill>
                        <a:srgbClr val="000000"/>
                      </a:solidFill>
                    </a:lnT>
                    <a:lnB w="28080">
                      <a:solidFill>
                        <a:srgbClr val="000000"/>
                      </a:solidFill>
                    </a:lnB>
                    <a:noFill/>
                  </a:tcPr>
                </a:tc>
                <a:tc>
                  <a:txBody>
                    <a:bodyPr/>
                    <a:lstStyle/>
                    <a:p>
                      <a:pPr>
                        <a:lnSpc>
                          <a:spcPct val="100000"/>
                        </a:lnSpc>
                        <a:spcBef>
                          <a:spcPts val="241"/>
                        </a:spcBef>
                      </a:pPr>
                      <a:r>
                        <a:rPr lang="en-US" sz="1200" b="1" strike="noStrike" spc="-1" dirty="0">
                          <a:solidFill>
                            <a:srgbClr val="000000"/>
                          </a:solidFill>
                          <a:latin typeface="Times New Roman"/>
                        </a:rPr>
                        <a:t>6:30am-8am</a:t>
                      </a:r>
                      <a:endParaRPr lang="en-US" sz="1200" b="0" strike="noStrike" spc="-1" dirty="0">
                        <a:latin typeface="Arial"/>
                      </a:endParaRPr>
                    </a:p>
                  </a:txBody>
                  <a:tcPr>
                    <a:lnL w="12240">
                      <a:solidFill>
                        <a:srgbClr val="000000"/>
                      </a:solidFill>
                    </a:lnL>
                    <a:lnR w="12240">
                      <a:solidFill>
                        <a:srgbClr val="000000"/>
                      </a:solidFill>
                    </a:lnR>
                    <a:lnT w="12240">
                      <a:solidFill>
                        <a:srgbClr val="000000"/>
                      </a:solidFill>
                    </a:lnT>
                    <a:lnB w="28080">
                      <a:solidFill>
                        <a:srgbClr val="000000"/>
                      </a:solidFill>
                    </a:lnB>
                    <a:noFill/>
                  </a:tcPr>
                </a:tc>
                <a:tc>
                  <a:txBody>
                    <a:bodyPr/>
                    <a:lstStyle/>
                    <a:p>
                      <a:pPr>
                        <a:lnSpc>
                          <a:spcPct val="100000"/>
                        </a:lnSpc>
                        <a:spcBef>
                          <a:spcPts val="241"/>
                        </a:spcBef>
                      </a:pPr>
                      <a:r>
                        <a:rPr lang="en-US" sz="1200" b="1" strike="noStrike" spc="-1">
                          <a:solidFill>
                            <a:srgbClr val="000000"/>
                          </a:solidFill>
                          <a:latin typeface="Times New Roman"/>
                        </a:rPr>
                        <a:t>2pm-6pm</a:t>
                      </a:r>
                      <a:endParaRPr lang="en-US" sz="1200" b="0" strike="noStrike" spc="-1">
                        <a:latin typeface="Arial"/>
                      </a:endParaRPr>
                    </a:p>
                  </a:txBody>
                  <a:tcPr>
                    <a:lnL w="12240">
                      <a:solidFill>
                        <a:srgbClr val="000000"/>
                      </a:solidFill>
                    </a:lnL>
                    <a:lnR w="12240">
                      <a:solidFill>
                        <a:srgbClr val="000000"/>
                      </a:solidFill>
                    </a:lnR>
                    <a:lnT w="12240">
                      <a:solidFill>
                        <a:srgbClr val="000000"/>
                      </a:solidFill>
                    </a:lnT>
                    <a:lnB w="28080">
                      <a:solidFill>
                        <a:srgbClr val="000000"/>
                      </a:solidFill>
                    </a:lnB>
                    <a:noFill/>
                  </a:tcPr>
                </a:tc>
                <a:tc>
                  <a:txBody>
                    <a:bodyPr/>
                    <a:lstStyle/>
                    <a:p>
                      <a:pPr>
                        <a:lnSpc>
                          <a:spcPct val="100000"/>
                        </a:lnSpc>
                        <a:spcBef>
                          <a:spcPts val="241"/>
                        </a:spcBef>
                      </a:pPr>
                      <a:r>
                        <a:rPr lang="en-US" sz="1200" b="1" strike="noStrike" spc="-1">
                          <a:solidFill>
                            <a:srgbClr val="000000"/>
                          </a:solidFill>
                          <a:latin typeface="Times New Roman"/>
                        </a:rPr>
                        <a:t>6:30am –7:30am 2:30pm-6pm</a:t>
                      </a:r>
                      <a:endParaRPr lang="en-US" sz="1200" b="0" strike="noStrike" spc="-1">
                        <a:latin typeface="Arial"/>
                      </a:endParaRPr>
                    </a:p>
                    <a:p>
                      <a:pPr>
                        <a:lnSpc>
                          <a:spcPct val="100000"/>
                        </a:lnSpc>
                        <a:spcBef>
                          <a:spcPts val="241"/>
                        </a:spcBef>
                      </a:pPr>
                      <a:endParaRPr lang="en-US" sz="1200" b="0" strike="noStrike" spc="-1">
                        <a:latin typeface="Arial"/>
                      </a:endParaRPr>
                    </a:p>
                  </a:txBody>
                  <a:tcPr>
                    <a:lnL w="12240">
                      <a:solidFill>
                        <a:srgbClr val="000000"/>
                      </a:solidFill>
                    </a:lnL>
                    <a:lnR w="12240">
                      <a:solidFill>
                        <a:srgbClr val="000000"/>
                      </a:solidFill>
                    </a:lnR>
                    <a:lnT w="12240">
                      <a:solidFill>
                        <a:srgbClr val="000000"/>
                      </a:solidFill>
                    </a:lnT>
                    <a:lnB w="28080">
                      <a:solidFill>
                        <a:srgbClr val="000000"/>
                      </a:solidFill>
                    </a:lnB>
                    <a:noFill/>
                  </a:tcPr>
                </a:tc>
                <a:tc>
                  <a:txBody>
                    <a:bodyPr/>
                    <a:lstStyle/>
                    <a:p>
                      <a:pPr>
                        <a:lnSpc>
                          <a:spcPct val="100000"/>
                        </a:lnSpc>
                        <a:spcBef>
                          <a:spcPts val="201"/>
                        </a:spcBef>
                      </a:pPr>
                      <a:r>
                        <a:rPr lang="en-US" sz="1000" b="1" strike="noStrike" spc="-1">
                          <a:solidFill>
                            <a:srgbClr val="000000"/>
                          </a:solidFill>
                          <a:latin typeface="Times New Roman"/>
                        </a:rPr>
                        <a:t>6:30am –3pm</a:t>
                      </a:r>
                      <a:endParaRPr lang="en-US" sz="1000" b="0" strike="noStrike" spc="-1">
                        <a:latin typeface="Arial"/>
                      </a:endParaRPr>
                    </a:p>
                    <a:p>
                      <a:pPr>
                        <a:lnSpc>
                          <a:spcPct val="100000"/>
                        </a:lnSpc>
                        <a:spcBef>
                          <a:spcPts val="201"/>
                        </a:spcBef>
                      </a:pPr>
                      <a:r>
                        <a:rPr lang="en-US" sz="1000" b="1" strike="noStrike" spc="-1">
                          <a:solidFill>
                            <a:srgbClr val="000000"/>
                          </a:solidFill>
                          <a:latin typeface="Times New Roman"/>
                        </a:rPr>
                        <a:t>7am –4pm</a:t>
                      </a:r>
                      <a:endParaRPr lang="en-US" sz="1000" b="0" strike="noStrike" spc="-1">
                        <a:latin typeface="Arial"/>
                      </a:endParaRPr>
                    </a:p>
                    <a:p>
                      <a:pPr>
                        <a:lnSpc>
                          <a:spcPct val="100000"/>
                        </a:lnSpc>
                        <a:spcBef>
                          <a:spcPts val="201"/>
                        </a:spcBef>
                      </a:pPr>
                      <a:r>
                        <a:rPr lang="en-US" sz="1000" b="1" strike="noStrike" spc="-1">
                          <a:solidFill>
                            <a:srgbClr val="000000"/>
                          </a:solidFill>
                          <a:latin typeface="Times New Roman"/>
                        </a:rPr>
                        <a:t>8am –5pm</a:t>
                      </a:r>
                      <a:endParaRPr lang="en-US" sz="1000" b="0" strike="noStrike" spc="-1">
                        <a:latin typeface="Arial"/>
                      </a:endParaRPr>
                    </a:p>
                    <a:p>
                      <a:pPr>
                        <a:lnSpc>
                          <a:spcPct val="100000"/>
                        </a:lnSpc>
                        <a:spcBef>
                          <a:spcPts val="201"/>
                        </a:spcBef>
                      </a:pPr>
                      <a:r>
                        <a:rPr lang="en-US" sz="1000" b="1" strike="noStrike" spc="-1">
                          <a:solidFill>
                            <a:srgbClr val="000000"/>
                          </a:solidFill>
                          <a:latin typeface="Times New Roman"/>
                        </a:rPr>
                        <a:t>9am-6pm</a:t>
                      </a:r>
                      <a:endParaRPr lang="en-US" sz="1000" b="0" strike="noStrike" spc="-1">
                        <a:latin typeface="Arial"/>
                      </a:endParaRPr>
                    </a:p>
                  </a:txBody>
                  <a:tcPr>
                    <a:lnL w="12240">
                      <a:solidFill>
                        <a:srgbClr val="000000"/>
                      </a:solidFill>
                    </a:lnL>
                    <a:lnR w="12240">
                      <a:solidFill>
                        <a:srgbClr val="000000"/>
                      </a:solidFill>
                    </a:lnR>
                    <a:lnT w="12240">
                      <a:solidFill>
                        <a:srgbClr val="000000"/>
                      </a:solidFill>
                    </a:lnT>
                    <a:lnB w="28080">
                      <a:solidFill>
                        <a:srgbClr val="000000"/>
                      </a:solidFill>
                    </a:lnB>
                    <a:noFill/>
                  </a:tcPr>
                </a:tc>
                <a:tc>
                  <a:txBody>
                    <a:bodyPr/>
                    <a:lstStyle/>
                    <a:p>
                      <a:pPr>
                        <a:lnSpc>
                          <a:spcPct val="100000"/>
                        </a:lnSpc>
                        <a:spcBef>
                          <a:spcPts val="281"/>
                        </a:spcBef>
                      </a:pPr>
                      <a:r>
                        <a:rPr lang="en-US" sz="1400" b="1" strike="noStrike" spc="-1">
                          <a:solidFill>
                            <a:srgbClr val="000000"/>
                          </a:solidFill>
                          <a:latin typeface="Times New Roman"/>
                        </a:rPr>
                        <a:t>6:30am-6pm</a:t>
                      </a:r>
                      <a:endParaRPr lang="en-US" sz="1400" b="0" strike="noStrike" spc="-1">
                        <a:latin typeface="Arial"/>
                      </a:endParaRPr>
                    </a:p>
                    <a:p>
                      <a:pPr>
                        <a:lnSpc>
                          <a:spcPct val="100000"/>
                        </a:lnSpc>
                        <a:spcBef>
                          <a:spcPts val="281"/>
                        </a:spcBef>
                      </a:pPr>
                      <a:r>
                        <a:rPr lang="en-US" sz="1400" b="1" i="1" u="sng" strike="noStrike" spc="-1">
                          <a:solidFill>
                            <a:srgbClr val="000000"/>
                          </a:solidFill>
                          <a:uFillTx/>
                          <a:latin typeface="Times New Roman"/>
                        </a:rPr>
                        <a:t>*3 days a week only</a:t>
                      </a:r>
                      <a:endParaRPr lang="en-US" sz="1400" b="0" strike="noStrike" spc="-1">
                        <a:latin typeface="Arial"/>
                      </a:endParaRPr>
                    </a:p>
                  </a:txBody>
                  <a:tcPr>
                    <a:lnL w="12240">
                      <a:solidFill>
                        <a:srgbClr val="000000"/>
                      </a:solidFill>
                    </a:lnL>
                    <a:lnR w="28080">
                      <a:solidFill>
                        <a:srgbClr val="000000"/>
                      </a:solidFill>
                    </a:lnR>
                    <a:lnT w="12240">
                      <a:solidFill>
                        <a:srgbClr val="000000"/>
                      </a:solidFill>
                    </a:lnT>
                    <a:lnB w="28080">
                      <a:solidFill>
                        <a:srgbClr val="000000"/>
                      </a:solidFill>
                    </a:lnB>
                    <a:solidFill>
                      <a:srgbClr val="DFF7AE"/>
                    </a:solidFill>
                  </a:tcPr>
                </a:tc>
                <a:extLst>
                  <a:ext uri="{0D108BD9-81ED-4DB2-BD59-A6C34878D82A}">
                    <a16:rowId xmlns:a16="http://schemas.microsoft.com/office/drawing/2014/main" val="10003"/>
                  </a:ext>
                </a:extLst>
              </a:tr>
            </a:tbl>
          </a:graphicData>
        </a:graphic>
      </p:graphicFrame>
      <p:sp>
        <p:nvSpPr>
          <p:cNvPr id="351" name="CustomShape 5"/>
          <p:cNvSpPr/>
          <p:nvPr/>
        </p:nvSpPr>
        <p:spPr>
          <a:xfrm>
            <a:off x="4952880" y="12600"/>
            <a:ext cx="3200040" cy="639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en-US" sz="1800" b="0" strike="noStrike" spc="-1">
                <a:solidFill>
                  <a:srgbClr val="000000"/>
                </a:solidFill>
                <a:latin typeface="Times New Roman"/>
              </a:rPr>
              <a:t>My World of Smiling Faces </a:t>
            </a:r>
            <a:endParaRPr lang="en-US" sz="1800" b="0" strike="noStrike" spc="-1">
              <a:latin typeface="Arial"/>
            </a:endParaRPr>
          </a:p>
          <a:p>
            <a:pPr algn="ctr">
              <a:lnSpc>
                <a:spcPct val="100000"/>
              </a:lnSpc>
            </a:pPr>
            <a:r>
              <a:rPr lang="en-US" sz="1800" b="0" strike="noStrike" spc="-1">
                <a:solidFill>
                  <a:srgbClr val="000000"/>
                </a:solidFill>
                <a:latin typeface="Times New Roman"/>
              </a:rPr>
              <a:t>Child Care Center</a:t>
            </a:r>
            <a:endParaRPr lang="en-US" sz="1800" b="0" strike="noStrike" spc="-1">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 name="TextShape 1"/>
          <p:cNvSpPr txBox="1"/>
          <p:nvPr/>
        </p:nvSpPr>
        <p:spPr>
          <a:xfrm>
            <a:off x="685800" y="646200"/>
            <a:ext cx="7924320" cy="801360"/>
          </a:xfrm>
          <a:prstGeom prst="rect">
            <a:avLst/>
          </a:prstGeom>
          <a:noFill/>
          <a:ln>
            <a:noFill/>
          </a:ln>
        </p:spPr>
        <p:txBody>
          <a:bodyPr anchor="b">
            <a:noAutofit/>
          </a:bodyPr>
          <a:lstStyle/>
          <a:p>
            <a:pPr>
              <a:lnSpc>
                <a:spcPct val="100000"/>
              </a:lnSpc>
            </a:pPr>
            <a:r>
              <a:rPr lang="en-US" sz="4000" b="1" strike="noStrike" spc="-1">
                <a:solidFill>
                  <a:srgbClr val="94C600"/>
                </a:solidFill>
                <a:latin typeface="Monotype Corsiva"/>
              </a:rPr>
              <a:t>	Child Care Contract Description</a:t>
            </a:r>
            <a:r>
              <a:rPr lang="en-US" sz="2400" b="1" strike="noStrike" spc="-1">
                <a:solidFill>
                  <a:srgbClr val="94C600"/>
                </a:solidFill>
                <a:latin typeface="Monotype Corsiva"/>
              </a:rPr>
              <a:t>1</a:t>
            </a:r>
            <a:endParaRPr lang="en-US" sz="2400" b="0" strike="noStrike" spc="-1">
              <a:solidFill>
                <a:srgbClr val="000000"/>
              </a:solidFill>
              <a:latin typeface="Times New Roman"/>
            </a:endParaRPr>
          </a:p>
        </p:txBody>
      </p:sp>
      <p:sp>
        <p:nvSpPr>
          <p:cNvPr id="261" name="TextShape 2"/>
          <p:cNvSpPr txBox="1"/>
          <p:nvPr/>
        </p:nvSpPr>
        <p:spPr>
          <a:xfrm>
            <a:off x="304920" y="1371600"/>
            <a:ext cx="8457840" cy="5257440"/>
          </a:xfrm>
          <a:prstGeom prst="rect">
            <a:avLst/>
          </a:prstGeom>
          <a:noFill/>
          <a:ln>
            <a:noFill/>
          </a:ln>
        </p:spPr>
        <p:txBody>
          <a:bodyPr>
            <a:normAutofit fontScale="91000" lnSpcReduction="10000"/>
          </a:bodyPr>
          <a:lstStyle/>
          <a:p>
            <a:pPr marL="343080" indent="-273960">
              <a:lnSpc>
                <a:spcPct val="100000"/>
              </a:lnSpc>
              <a:spcBef>
                <a:spcPts val="309"/>
              </a:spcBef>
              <a:buClr>
                <a:srgbClr val="94C600"/>
              </a:buClr>
              <a:buSzPct val="76000"/>
              <a:buFont typeface="Wingdings 2" charset="2"/>
              <a:buChar char=""/>
            </a:pPr>
            <a:r>
              <a:rPr lang="en-US" sz="1550" b="1" strike="noStrike" spc="-1" dirty="0">
                <a:solidFill>
                  <a:srgbClr val="3E3D2D"/>
                </a:solidFill>
                <a:latin typeface="Times New Roman"/>
              </a:rPr>
              <a:t>Non-Discrimination: </a:t>
            </a:r>
            <a:r>
              <a:rPr lang="en-US" sz="1550" b="0" strike="noStrike" spc="-1" dirty="0">
                <a:solidFill>
                  <a:srgbClr val="3E3D2D"/>
                </a:solidFill>
                <a:latin typeface="Times New Roman"/>
              </a:rPr>
              <a:t>Children are enrolled in </a:t>
            </a:r>
            <a:r>
              <a:rPr lang="en-US" sz="1550" b="1" i="1" u="sng" strike="noStrike" spc="-1" dirty="0">
                <a:solidFill>
                  <a:srgbClr val="3E3D2D"/>
                </a:solidFill>
                <a:uFillTx/>
                <a:latin typeface="Monotype Corsiva"/>
              </a:rPr>
              <a:t>My world of Smiling Faces Child Care Center</a:t>
            </a:r>
            <a:r>
              <a:rPr lang="en-US" sz="1550" b="1" i="1" u="sng" strike="noStrike" spc="-1" dirty="0">
                <a:solidFill>
                  <a:srgbClr val="3E3D2D"/>
                </a:solidFill>
                <a:uFillTx/>
                <a:latin typeface="Times New Roman"/>
              </a:rPr>
              <a:t>  </a:t>
            </a:r>
            <a:r>
              <a:rPr lang="en-US" sz="1550" b="0" strike="noStrike" spc="-1" dirty="0">
                <a:solidFill>
                  <a:srgbClr val="3E3D2D"/>
                </a:solidFill>
                <a:latin typeface="Times New Roman"/>
              </a:rPr>
              <a:t>regardless of race, color, religion, physical, mental, and emotional disability, or national origin.  Children are taught to respect other’s similarities and/or differences and to recognize the uniqueness of each individual. At</a:t>
            </a:r>
            <a:r>
              <a:rPr lang="en-US" sz="1550" b="1" i="1" u="sng" strike="noStrike" spc="-1" dirty="0">
                <a:solidFill>
                  <a:srgbClr val="3E3D2D"/>
                </a:solidFill>
                <a:uFillTx/>
                <a:latin typeface="Monotype Corsiva"/>
              </a:rPr>
              <a:t> My world of Smiling Faces Child Care Center</a:t>
            </a:r>
            <a:r>
              <a:rPr lang="en-US" sz="1550" b="0" strike="noStrike" spc="-1" dirty="0">
                <a:solidFill>
                  <a:srgbClr val="3E3D2D"/>
                </a:solidFill>
                <a:latin typeface="Times New Roman"/>
              </a:rPr>
              <a:t>  all children are included in all activities and are treated with respect and love, because all children are special.</a:t>
            </a:r>
          </a:p>
          <a:p>
            <a:pPr marL="343080" indent="-273960">
              <a:lnSpc>
                <a:spcPct val="100000"/>
              </a:lnSpc>
              <a:spcBef>
                <a:spcPts val="309"/>
              </a:spcBef>
              <a:buClr>
                <a:srgbClr val="94C600"/>
              </a:buClr>
              <a:buSzPct val="76000"/>
              <a:buFont typeface="Wingdings 2" charset="2"/>
              <a:buChar char=""/>
            </a:pPr>
            <a:r>
              <a:rPr lang="en-US" sz="1550" b="1" spc="-1" dirty="0">
                <a:solidFill>
                  <a:srgbClr val="3E3D2D"/>
                </a:solidFill>
                <a:latin typeface="Times New Roman"/>
              </a:rPr>
              <a:t>Entry:</a:t>
            </a:r>
            <a:r>
              <a:rPr lang="en-US" sz="1550" spc="-1" dirty="0">
                <a:solidFill>
                  <a:srgbClr val="3E3D2D"/>
                </a:solidFill>
                <a:latin typeface="Times New Roman"/>
              </a:rPr>
              <a:t> Upon entry all persons must wear a mask. Sanitize hands. Adults are not permitted to enter the class room area. Children entering the class room area and any other parts of the childcare facility must remove thier shoes. Socks must be worn at all times. Children my remove their mask after they have entered the class room. </a:t>
            </a:r>
            <a:endParaRPr lang="en-US" sz="1550" b="0" strike="noStrike" spc="-1" dirty="0">
              <a:solidFill>
                <a:srgbClr val="3E3D2D"/>
              </a:solidFill>
              <a:latin typeface="Century Gothic"/>
            </a:endParaRPr>
          </a:p>
          <a:p>
            <a:pPr marL="343080" indent="-273960">
              <a:lnSpc>
                <a:spcPct val="100000"/>
              </a:lnSpc>
              <a:spcBef>
                <a:spcPts val="309"/>
              </a:spcBef>
              <a:buClr>
                <a:srgbClr val="94C600"/>
              </a:buClr>
              <a:buSzPct val="76000"/>
              <a:buFont typeface="Wingdings 2" charset="2"/>
              <a:buChar char=""/>
            </a:pPr>
            <a:r>
              <a:rPr lang="en-US" sz="1550" b="1" strike="noStrike" spc="-1" dirty="0">
                <a:solidFill>
                  <a:srgbClr val="3E3D2D"/>
                </a:solidFill>
                <a:latin typeface="Times New Roman"/>
              </a:rPr>
              <a:t>Hours of Operation: </a:t>
            </a:r>
            <a:r>
              <a:rPr lang="en-US" sz="1550" b="0" strike="noStrike" spc="-1" dirty="0">
                <a:solidFill>
                  <a:srgbClr val="3E3D2D"/>
                </a:solidFill>
                <a:latin typeface="Times New Roman"/>
              </a:rPr>
              <a:t>Hours of operation are 6:30 a.m. to 5:30 p.m. Monday through Friday.  Extended hours begin at 6:00 a.m. and will end at 6:00 p.m. With in these hours, parents must contract for specific arrival and departure times which will not exceed 9 hours per day in a regular 40 hour work week (please review the cost for said hours).  The childcare home/center is open year-round, including </a:t>
            </a:r>
            <a:r>
              <a:rPr lang="en-US" sz="1550" b="0" u="sng" strike="noStrike" spc="-1" dirty="0">
                <a:solidFill>
                  <a:srgbClr val="3E3D2D"/>
                </a:solidFill>
                <a:uFillTx/>
                <a:latin typeface="Times New Roman"/>
              </a:rPr>
              <a:t>some</a:t>
            </a:r>
            <a:r>
              <a:rPr lang="en-US" sz="1550" b="0" strike="noStrike" spc="-1" dirty="0">
                <a:solidFill>
                  <a:srgbClr val="3E3D2D"/>
                </a:solidFill>
                <a:latin typeface="Times New Roman"/>
              </a:rPr>
              <a:t> school holidays and emergency closures as well as special summer program hours.  (If there is a two hour delay or an early closure there is a $15 fee if you choose to come at your regular time contracted.  But if you elect to make arrangements and come 2 hours later for delays or 2 hours earlier for closures the will be no additional fee.)  If you are going to be more than 10 minutes late or you decide not to bring your child(ren), you must notify the provider of your intent before or with in those 10 minutes.  Note: If you choose to take your child to school and fail to call and notify us of the students attendance, and they are not picked up from school, an additional fee of $10 will be added on to your weekly tuition for that day. If your child has detention and must be picked up later then usual pick up time, an additional $10 fee will be added to your weekly tuition for that day and for each day of detention pick up. </a:t>
            </a:r>
            <a:r>
              <a:rPr lang="en-US" sz="1550" b="1" strike="noStrike" spc="-1" dirty="0">
                <a:solidFill>
                  <a:srgbClr val="3E3D2D"/>
                </a:solidFill>
                <a:latin typeface="Times New Roman"/>
              </a:rPr>
              <a:t>(Providers are not responsible for calling parents / guardians.  Communication from parent to provider is VERY important). </a:t>
            </a:r>
            <a:r>
              <a:rPr lang="en-US" sz="1550" b="1" u="sng" strike="noStrike" spc="-1" dirty="0">
                <a:solidFill>
                  <a:srgbClr val="FF0000"/>
                </a:solidFill>
                <a:uFillTx/>
                <a:latin typeface="Times New Roman"/>
              </a:rPr>
              <a:t>Note: the first and last day of school are half days. No “A.M.” service for the first day of school ( we open at 12:00 noon). And no “P.M.” service for the last day of school (we close at 12:00 noon). Please have arrangements in place for these days.</a:t>
            </a:r>
            <a:endParaRPr lang="en-US" sz="1550" b="0" strike="noStrike" spc="-1" dirty="0">
              <a:solidFill>
                <a:srgbClr val="3E3D2D"/>
              </a:solidFill>
              <a:latin typeface="Century Gothic"/>
            </a:endParaRPr>
          </a:p>
          <a:p>
            <a:pPr>
              <a:lnSpc>
                <a:spcPct val="100000"/>
              </a:lnSpc>
              <a:spcBef>
                <a:spcPts val="309"/>
              </a:spcBef>
            </a:pPr>
            <a:endParaRPr lang="en-US" sz="1550" b="0" strike="noStrike" spc="-1" dirty="0">
              <a:solidFill>
                <a:srgbClr val="3E3D2D"/>
              </a:solidFill>
              <a:latin typeface="Century Gothic"/>
            </a:endParaRPr>
          </a:p>
          <a:p>
            <a:pPr>
              <a:lnSpc>
                <a:spcPct val="100000"/>
              </a:lnSpc>
              <a:spcBef>
                <a:spcPts val="309"/>
              </a:spcBef>
            </a:pPr>
            <a:endParaRPr lang="en-US" sz="1550" b="0" strike="noStrike" spc="-1" dirty="0">
              <a:solidFill>
                <a:srgbClr val="3E3D2D"/>
              </a:solidFill>
              <a:latin typeface="Century Gothic"/>
            </a:endParaRPr>
          </a:p>
          <a:p>
            <a:pPr>
              <a:lnSpc>
                <a:spcPct val="100000"/>
              </a:lnSpc>
              <a:spcBef>
                <a:spcPts val="309"/>
              </a:spcBef>
            </a:pPr>
            <a:endParaRPr lang="en-US" sz="1550" b="0" strike="noStrike" spc="-1" dirty="0">
              <a:solidFill>
                <a:srgbClr val="3E3D2D"/>
              </a:solidFill>
              <a:latin typeface="Century Gothic"/>
            </a:endParaRPr>
          </a:p>
          <a:p>
            <a:pPr>
              <a:lnSpc>
                <a:spcPct val="100000"/>
              </a:lnSpc>
              <a:spcBef>
                <a:spcPts val="309"/>
              </a:spcBef>
            </a:pPr>
            <a:endParaRPr lang="en-US" sz="1550" b="0" strike="noStrike" spc="-1" dirty="0">
              <a:solidFill>
                <a:srgbClr val="3E3D2D"/>
              </a:solidFill>
              <a:latin typeface="Century Gothic"/>
            </a:endParaRPr>
          </a:p>
        </p:txBody>
      </p:sp>
      <p:sp>
        <p:nvSpPr>
          <p:cNvPr id="262" name="TextShape 3"/>
          <p:cNvSpPr txBox="1"/>
          <p:nvPr/>
        </p:nvSpPr>
        <p:spPr>
          <a:xfrm>
            <a:off x="4649760" y="0"/>
            <a:ext cx="3503160" cy="588600"/>
          </a:xfrm>
          <a:prstGeom prst="rect">
            <a:avLst/>
          </a:prstGeom>
          <a:noFill/>
          <a:ln>
            <a:noFill/>
          </a:ln>
        </p:spPr>
        <p:txBody>
          <a:bodyPr anchor="ctr">
            <a:noAutofit/>
          </a:bodyPr>
          <a:lstStyle/>
          <a:p>
            <a:pPr>
              <a:lnSpc>
                <a:spcPct val="100000"/>
              </a:lnSpc>
            </a:pPr>
            <a:fld id="{384E7F14-EB39-4373-B2C0-061FE05F4388}" type="slidenum">
              <a:rPr lang="en-US" sz="1200" b="0" strike="noStrike" spc="-1">
                <a:solidFill>
                  <a:srgbClr val="FEFEFE"/>
                </a:solidFill>
                <a:latin typeface="Times New Roman"/>
              </a:rPr>
              <a:t>2</a:t>
            </a:fld>
            <a:endParaRPr lang="en-US" sz="1200" b="0" strike="noStrike" spc="-1">
              <a:latin typeface="Times New Roman"/>
            </a:endParaRPr>
          </a:p>
        </p:txBody>
      </p:sp>
      <p:sp>
        <p:nvSpPr>
          <p:cNvPr id="263" name="CustomShape 4"/>
          <p:cNvSpPr/>
          <p:nvPr/>
        </p:nvSpPr>
        <p:spPr>
          <a:xfrm>
            <a:off x="4724280" y="0"/>
            <a:ext cx="3504960" cy="639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en-US" sz="1800" b="0" strike="noStrike" spc="-1">
                <a:solidFill>
                  <a:srgbClr val="000000"/>
                </a:solidFill>
                <a:latin typeface="Times New Roman"/>
              </a:rPr>
              <a:t>  My World of Smiling Faces </a:t>
            </a:r>
            <a:endParaRPr lang="en-US" sz="1800" b="0" strike="noStrike" spc="-1">
              <a:latin typeface="Arial"/>
            </a:endParaRPr>
          </a:p>
          <a:p>
            <a:pPr algn="ctr">
              <a:lnSpc>
                <a:spcPct val="100000"/>
              </a:lnSpc>
            </a:pPr>
            <a:r>
              <a:rPr lang="en-US" sz="1800" b="0" strike="noStrike" spc="-1">
                <a:solidFill>
                  <a:srgbClr val="000000"/>
                </a:solidFill>
                <a:latin typeface="Times New Roman"/>
              </a:rPr>
              <a:t>  Child Care Center</a:t>
            </a:r>
            <a:endParaRPr lang="en-US" sz="1800" b="0" strike="noStrike" spc="-1">
              <a:latin typeface="Arial"/>
            </a:endParaRPr>
          </a:p>
        </p:txBody>
      </p:sp>
      <p:sp>
        <p:nvSpPr>
          <p:cNvPr id="264" name="CustomShape 5"/>
          <p:cNvSpPr/>
          <p:nvPr/>
        </p:nvSpPr>
        <p:spPr>
          <a:xfrm>
            <a:off x="533520" y="345240"/>
            <a:ext cx="1142640" cy="568800"/>
          </a:xfrm>
          <a:prstGeom prst="rect">
            <a:avLst/>
          </a:prstGeom>
          <a:solidFill>
            <a:schemeClr val="bg2"/>
          </a:solidFill>
          <a:ln>
            <a:solidFill>
              <a:schemeClr val="bg2">
                <a:lumMod val="50000"/>
              </a:schemeClr>
            </a:solidFill>
            <a:round/>
          </a:ln>
        </p:spPr>
        <p:style>
          <a:lnRef idx="2">
            <a:schemeClr val="dk1"/>
          </a:lnRef>
          <a:fillRef idx="1">
            <a:schemeClr val="lt1"/>
          </a:fillRef>
          <a:effectRef idx="0">
            <a:schemeClr val="dk1"/>
          </a:effectRef>
          <a:fontRef idx="minor"/>
        </p:style>
        <p:txBody>
          <a:bodyPr lIns="90000" tIns="45000" rIns="90000" bIns="45000" anchor="ctr">
            <a:noAutofit/>
          </a:bodyPr>
          <a:lstStyle/>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r>
              <a:rPr lang="en-US" sz="1000" b="0" strike="noStrike" spc="-1">
                <a:solidFill>
                  <a:srgbClr val="000000"/>
                </a:solidFill>
                <a:latin typeface="Century Gothic"/>
              </a:rPr>
              <a:t>Initial here</a:t>
            </a:r>
            <a:endParaRPr lang="en-US" sz="1000" b="0" strike="noStrike" spc="-1">
              <a:latin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 name="TextShape 1"/>
          <p:cNvSpPr txBox="1"/>
          <p:nvPr/>
        </p:nvSpPr>
        <p:spPr>
          <a:xfrm>
            <a:off x="1042920" y="668160"/>
            <a:ext cx="7024320" cy="1007640"/>
          </a:xfrm>
          <a:prstGeom prst="rect">
            <a:avLst/>
          </a:prstGeom>
          <a:noFill/>
          <a:ln>
            <a:noFill/>
          </a:ln>
        </p:spPr>
        <p:txBody>
          <a:bodyPr anchor="b">
            <a:noAutofit/>
          </a:bodyPr>
          <a:lstStyle/>
          <a:p>
            <a:pPr>
              <a:lnSpc>
                <a:spcPct val="100000"/>
              </a:lnSpc>
            </a:pPr>
            <a:r>
              <a:rPr lang="en-US" sz="4000" b="1" strike="noStrike" spc="-1">
                <a:solidFill>
                  <a:srgbClr val="94C600"/>
                </a:solidFill>
                <a:latin typeface="Monotype Corsiva"/>
              </a:rPr>
              <a:t>Rates, Payments, &amp; Other Fees</a:t>
            </a:r>
            <a:r>
              <a:rPr lang="en-US" sz="2000" b="1" strike="noStrike" spc="-1">
                <a:solidFill>
                  <a:srgbClr val="94C600"/>
                </a:solidFill>
                <a:latin typeface="Monotype Corsiva"/>
              </a:rPr>
              <a:t>3</a:t>
            </a:r>
            <a:endParaRPr lang="en-US" sz="2000" b="0" strike="noStrike" spc="-1">
              <a:solidFill>
                <a:srgbClr val="000000"/>
              </a:solidFill>
              <a:latin typeface="Times New Roman"/>
            </a:endParaRPr>
          </a:p>
        </p:txBody>
      </p:sp>
      <p:sp>
        <p:nvSpPr>
          <p:cNvPr id="353" name="TextShape 2"/>
          <p:cNvSpPr txBox="1"/>
          <p:nvPr/>
        </p:nvSpPr>
        <p:spPr>
          <a:xfrm>
            <a:off x="533520" y="1600200"/>
            <a:ext cx="8152920" cy="4952520"/>
          </a:xfrm>
          <a:prstGeom prst="rect">
            <a:avLst/>
          </a:prstGeom>
          <a:noFill/>
          <a:ln>
            <a:noFill/>
          </a:ln>
        </p:spPr>
        <p:txBody>
          <a:bodyPr>
            <a:noAutofit/>
          </a:bodyPr>
          <a:lstStyle/>
          <a:p>
            <a:pPr marL="609480" indent="-609120">
              <a:lnSpc>
                <a:spcPct val="100000"/>
              </a:lnSpc>
              <a:spcBef>
                <a:spcPts val="360"/>
              </a:spcBef>
              <a:buClr>
                <a:srgbClr val="94C600"/>
              </a:buClr>
              <a:buSzPct val="76000"/>
              <a:buFont typeface="Wingdings 2" charset="2"/>
              <a:buChar char=""/>
            </a:pPr>
            <a:r>
              <a:rPr lang="en-US" sz="1800" b="1" u="sng" strike="noStrike" spc="-1" dirty="0">
                <a:solidFill>
                  <a:srgbClr val="3E3D2D"/>
                </a:solidFill>
                <a:uFillTx/>
                <a:latin typeface="Times New Roman"/>
              </a:rPr>
              <a:t>Payment: </a:t>
            </a:r>
            <a:r>
              <a:rPr lang="en-US" sz="1200" b="0" strike="noStrike" spc="-1" dirty="0">
                <a:solidFill>
                  <a:srgbClr val="3E3D2D"/>
                </a:solidFill>
                <a:latin typeface="Times New Roman"/>
              </a:rPr>
              <a:t>Payment is due in full on Friday (before the week of service). There are no post payment options.  If the holiday should fall on the payment day, then payment of service is expected (Thursday) the day before the holiday.  For example; if the 4</a:t>
            </a:r>
            <a:r>
              <a:rPr lang="en-US" sz="1200" b="0" strike="noStrike" spc="-1" baseline="30000" dirty="0">
                <a:solidFill>
                  <a:srgbClr val="3E3D2D"/>
                </a:solidFill>
                <a:latin typeface="Times New Roman"/>
              </a:rPr>
              <a:t>th</a:t>
            </a:r>
            <a:r>
              <a:rPr lang="en-US" sz="1200" b="0" strike="noStrike" spc="-1" dirty="0">
                <a:solidFill>
                  <a:srgbClr val="3E3D2D"/>
                </a:solidFill>
                <a:latin typeface="Times New Roman"/>
              </a:rPr>
              <a:t> of July (or any holiday) should fall on Friday, payment should be received on the Thursday before. If Christmas falls on a Thursday, payment should be received on that Wednesday before.  All payments / fees must be paid in full and on time.  A late fee of $30.00 per day will be due for payment received after 6:00pm Friday.  Payment is due Friday evening at pick-up (or by 6:00pm).  If your child(ren) is/are absent for any reason on the day of payment, the Parents / Guardians are still responsible for making sure the payment is received, or a late fee will incur.  Parents / Guardians are responsible for paying a regular weekly fee even when the child(ren) is absent for any reason.</a:t>
            </a:r>
            <a:endParaRPr lang="en-US" sz="1200" b="0" strike="noStrike" spc="-1" dirty="0">
              <a:solidFill>
                <a:srgbClr val="3E3D2D"/>
              </a:solidFill>
              <a:latin typeface="Century Gothic"/>
            </a:endParaRPr>
          </a:p>
          <a:p>
            <a:pPr marL="609480" indent="-609120">
              <a:lnSpc>
                <a:spcPct val="100000"/>
              </a:lnSpc>
              <a:spcBef>
                <a:spcPts val="360"/>
              </a:spcBef>
              <a:buClr>
                <a:srgbClr val="94C600"/>
              </a:buClr>
              <a:buSzPct val="76000"/>
              <a:buFont typeface="Wingdings 2" charset="2"/>
              <a:buChar char=""/>
            </a:pPr>
            <a:r>
              <a:rPr lang="en-US" sz="1800" b="1" u="sng" strike="noStrike" spc="-1" dirty="0">
                <a:solidFill>
                  <a:srgbClr val="3E3D2D"/>
                </a:solidFill>
                <a:uFillTx/>
                <a:latin typeface="Times New Roman"/>
              </a:rPr>
              <a:t>Late Charges: </a:t>
            </a:r>
            <a:r>
              <a:rPr lang="en-US" sz="1400" b="0" strike="noStrike" spc="-1" dirty="0">
                <a:solidFill>
                  <a:srgbClr val="3E3D2D"/>
                </a:solidFill>
                <a:latin typeface="Times New Roman"/>
              </a:rPr>
              <a:t>A late arrival fee of $20.00 takes effect at 6:00pm (and $1 for every minute there after) will be charged for late pick-up past the contracted time, (ex; 6:02pm=$22). $30.00 for the first minute (and $1 for every minute there after) will be charged for late pick-up past the contracted time based on the “All-Day, Extended-day, and Special-day” services.  Late payments for that day is expected in cash when you arrive.  Repeated late pick-up will result in termination of services.</a:t>
            </a:r>
            <a:endParaRPr lang="en-US" sz="1400" b="0" strike="noStrike" spc="-1" dirty="0">
              <a:solidFill>
                <a:srgbClr val="3E3D2D"/>
              </a:solidFill>
              <a:latin typeface="Century Gothic"/>
            </a:endParaRPr>
          </a:p>
          <a:p>
            <a:pPr marL="609480" indent="-609120">
              <a:lnSpc>
                <a:spcPct val="100000"/>
              </a:lnSpc>
              <a:spcBef>
                <a:spcPts val="360"/>
              </a:spcBef>
              <a:buClr>
                <a:srgbClr val="94C600"/>
              </a:buClr>
              <a:buSzPct val="76000"/>
              <a:buFont typeface="Wingdings 2" charset="2"/>
              <a:buChar char=""/>
            </a:pPr>
            <a:r>
              <a:rPr lang="en-US" sz="1800" b="1" u="sng" strike="noStrike" spc="-1" dirty="0">
                <a:solidFill>
                  <a:srgbClr val="3E3D2D"/>
                </a:solidFill>
                <a:uFillTx/>
                <a:latin typeface="Times New Roman"/>
              </a:rPr>
              <a:t>Other Fees:</a:t>
            </a:r>
            <a:r>
              <a:rPr lang="en-US" sz="1200" b="0" strike="noStrike" spc="-1" dirty="0">
                <a:solidFill>
                  <a:srgbClr val="3E3D2D"/>
                </a:solidFill>
                <a:latin typeface="Times New Roman"/>
              </a:rPr>
              <a:t>  </a:t>
            </a:r>
            <a:endParaRPr lang="en-US" sz="1200" b="0" strike="noStrike" spc="-1" dirty="0">
              <a:solidFill>
                <a:srgbClr val="3E3D2D"/>
              </a:solidFill>
              <a:latin typeface="Century Gothic"/>
            </a:endParaRPr>
          </a:p>
          <a:p>
            <a:pPr marL="609480" indent="-609120">
              <a:lnSpc>
                <a:spcPct val="100000"/>
              </a:lnSpc>
              <a:spcBef>
                <a:spcPts val="241"/>
              </a:spcBef>
              <a:buClr>
                <a:srgbClr val="94C600"/>
              </a:buClr>
              <a:buSzPct val="76000"/>
              <a:buFont typeface="Wingdings" charset="2"/>
              <a:buAutoNum type="arabicPeriod"/>
            </a:pPr>
            <a:r>
              <a:rPr lang="en-US" sz="1200" b="1" strike="noStrike" spc="-1" dirty="0">
                <a:solidFill>
                  <a:srgbClr val="3E3D2D"/>
                </a:solidFill>
                <a:latin typeface="Times New Roman"/>
              </a:rPr>
              <a:t>Registration: A $100.00 (per family, not child) registration fee will be due on acceptance of service (when all forms are complete and turned in with signatures). </a:t>
            </a:r>
            <a:endParaRPr lang="en-US" sz="1200" b="0" strike="noStrike" spc="-1" dirty="0">
              <a:solidFill>
                <a:srgbClr val="3E3D2D"/>
              </a:solidFill>
              <a:latin typeface="Century Gothic"/>
            </a:endParaRPr>
          </a:p>
          <a:p>
            <a:pPr marL="609480" indent="-609120">
              <a:lnSpc>
                <a:spcPct val="100000"/>
              </a:lnSpc>
              <a:spcBef>
                <a:spcPts val="241"/>
              </a:spcBef>
              <a:buClr>
                <a:srgbClr val="94C600"/>
              </a:buClr>
              <a:buSzPct val="76000"/>
              <a:buFont typeface="Wingdings" charset="2"/>
              <a:buAutoNum type="arabicPeriod"/>
            </a:pPr>
            <a:r>
              <a:rPr lang="en-US" sz="1200" b="1" strike="noStrike" spc="-1" dirty="0">
                <a:solidFill>
                  <a:srgbClr val="3E3D2D"/>
                </a:solidFill>
                <a:latin typeface="Times New Roman"/>
              </a:rPr>
              <a:t>A $5.00 per page of any copies made of any documents  (ex. Front page =$5.00, Front and back = $10.00) </a:t>
            </a:r>
            <a:endParaRPr lang="en-US" sz="1200" b="0" strike="noStrike" spc="-1" dirty="0">
              <a:solidFill>
                <a:srgbClr val="3E3D2D"/>
              </a:solidFill>
              <a:latin typeface="Century Gothic"/>
            </a:endParaRPr>
          </a:p>
          <a:p>
            <a:pPr marL="609480" indent="-609120">
              <a:lnSpc>
                <a:spcPct val="100000"/>
              </a:lnSpc>
              <a:spcBef>
                <a:spcPts val="241"/>
              </a:spcBef>
              <a:buClr>
                <a:srgbClr val="94C600"/>
              </a:buClr>
              <a:buSzPct val="76000"/>
              <a:buFont typeface="Wingdings" charset="2"/>
              <a:buAutoNum type="arabicPeriod"/>
            </a:pPr>
            <a:r>
              <a:rPr lang="en-US" sz="1200" b="1" strike="noStrike" spc="-1" dirty="0">
                <a:solidFill>
                  <a:srgbClr val="3E3D2D"/>
                </a:solidFill>
                <a:latin typeface="Times New Roman"/>
              </a:rPr>
              <a:t>A $5.00 convenience fee, taxes and a processing fee will be added to all credit card transactions.</a:t>
            </a:r>
            <a:endParaRPr lang="en-US" sz="1200" b="0" strike="noStrike" spc="-1" dirty="0">
              <a:solidFill>
                <a:srgbClr val="3E3D2D"/>
              </a:solidFill>
              <a:latin typeface="Century Gothic"/>
            </a:endParaRPr>
          </a:p>
          <a:p>
            <a:pPr marL="609480" indent="-609120">
              <a:lnSpc>
                <a:spcPct val="100000"/>
              </a:lnSpc>
              <a:spcBef>
                <a:spcPts val="241"/>
              </a:spcBef>
              <a:buClr>
                <a:srgbClr val="94C600"/>
              </a:buClr>
              <a:buSzPct val="76000"/>
              <a:buFont typeface="Wingdings" charset="2"/>
              <a:buAutoNum type="arabicPeriod"/>
            </a:pPr>
            <a:r>
              <a:rPr lang="en-US" sz="1200" b="1" strike="noStrike" spc="-1" dirty="0">
                <a:solidFill>
                  <a:srgbClr val="3E3D2D"/>
                </a:solidFill>
                <a:latin typeface="Times New Roman"/>
              </a:rPr>
              <a:t>Court Fee: In the event that the responsible party fails to pay for child care services, that party will be turned over to a collection agency.  Late payment fees will continue to accrue until the balance is paid in full.  The responsible party will also be liable for any cost related to the collection of fees, including but not limited to attorney’s fees and court cost.</a:t>
            </a:r>
            <a:endParaRPr lang="en-US" sz="1200" b="0" strike="noStrike" spc="-1" dirty="0">
              <a:solidFill>
                <a:srgbClr val="3E3D2D"/>
              </a:solidFill>
              <a:latin typeface="Century Gothic"/>
            </a:endParaRPr>
          </a:p>
        </p:txBody>
      </p:sp>
      <p:sp>
        <p:nvSpPr>
          <p:cNvPr id="354" name="TextShape 3"/>
          <p:cNvSpPr txBox="1"/>
          <p:nvPr/>
        </p:nvSpPr>
        <p:spPr>
          <a:xfrm>
            <a:off x="4649760" y="223920"/>
            <a:ext cx="1331640" cy="364680"/>
          </a:xfrm>
          <a:prstGeom prst="rect">
            <a:avLst/>
          </a:prstGeom>
          <a:noFill/>
          <a:ln>
            <a:noFill/>
          </a:ln>
        </p:spPr>
        <p:txBody>
          <a:bodyPr anchor="ctr">
            <a:noAutofit/>
          </a:bodyPr>
          <a:lstStyle/>
          <a:p>
            <a:pPr>
              <a:lnSpc>
                <a:spcPct val="100000"/>
              </a:lnSpc>
            </a:pPr>
            <a:fld id="{919F35C6-42A2-4E01-B0A4-DC6AC94ECF94}" type="slidenum">
              <a:rPr lang="en-US" sz="1200" b="0" strike="noStrike" spc="-1">
                <a:solidFill>
                  <a:srgbClr val="FEFEFE"/>
                </a:solidFill>
                <a:latin typeface="Times New Roman"/>
              </a:rPr>
              <a:t>20</a:t>
            </a:fld>
            <a:endParaRPr lang="en-US" sz="1200" b="0" strike="noStrike" spc="-1">
              <a:latin typeface="Times New Roman"/>
            </a:endParaRPr>
          </a:p>
        </p:txBody>
      </p:sp>
      <p:sp>
        <p:nvSpPr>
          <p:cNvPr id="355" name="CustomShape 4"/>
          <p:cNvSpPr/>
          <p:nvPr/>
        </p:nvSpPr>
        <p:spPr>
          <a:xfrm>
            <a:off x="4876920" y="22320"/>
            <a:ext cx="3276360" cy="639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en-US" sz="1800" b="0" strike="noStrike" spc="-1">
                <a:solidFill>
                  <a:srgbClr val="000000"/>
                </a:solidFill>
                <a:latin typeface="Times New Roman"/>
              </a:rPr>
              <a:t>My World of Smiling Faces </a:t>
            </a:r>
            <a:endParaRPr lang="en-US" sz="1800" b="0" strike="noStrike" spc="-1">
              <a:latin typeface="Arial"/>
            </a:endParaRPr>
          </a:p>
          <a:p>
            <a:pPr algn="ctr">
              <a:lnSpc>
                <a:spcPct val="100000"/>
              </a:lnSpc>
            </a:pPr>
            <a:r>
              <a:rPr lang="en-US" sz="1800" b="0" strike="noStrike" spc="-1">
                <a:solidFill>
                  <a:srgbClr val="000000"/>
                </a:solidFill>
                <a:latin typeface="Times New Roman"/>
              </a:rPr>
              <a:t>Child Care  Center</a:t>
            </a:r>
            <a:endParaRPr lang="en-US" sz="1800" b="0" strike="noStrike" spc="-1">
              <a:latin typeface="Arial"/>
            </a:endParaRPr>
          </a:p>
        </p:txBody>
      </p:sp>
      <p:sp>
        <p:nvSpPr>
          <p:cNvPr id="356" name="CustomShape 5"/>
          <p:cNvSpPr/>
          <p:nvPr/>
        </p:nvSpPr>
        <p:spPr>
          <a:xfrm>
            <a:off x="533520" y="345240"/>
            <a:ext cx="1142640" cy="568800"/>
          </a:xfrm>
          <a:prstGeom prst="rect">
            <a:avLst/>
          </a:prstGeom>
          <a:solidFill>
            <a:schemeClr val="bg2"/>
          </a:solidFill>
          <a:ln>
            <a:solidFill>
              <a:schemeClr val="bg2">
                <a:lumMod val="50000"/>
              </a:schemeClr>
            </a:solidFill>
            <a:round/>
          </a:ln>
        </p:spPr>
        <p:style>
          <a:lnRef idx="2">
            <a:schemeClr val="dk1"/>
          </a:lnRef>
          <a:fillRef idx="1">
            <a:schemeClr val="lt1"/>
          </a:fillRef>
          <a:effectRef idx="0">
            <a:schemeClr val="dk1"/>
          </a:effectRef>
          <a:fontRef idx="minor"/>
        </p:style>
        <p:txBody>
          <a:bodyPr lIns="90000" tIns="45000" rIns="90000" bIns="45000" anchor="ctr">
            <a:noAutofit/>
          </a:bodyPr>
          <a:lstStyle/>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r>
              <a:rPr lang="en-US" sz="1000" b="0" strike="noStrike" spc="-1">
                <a:solidFill>
                  <a:srgbClr val="000000"/>
                </a:solidFill>
                <a:latin typeface="Century Gothic"/>
              </a:rPr>
              <a:t>Initial here</a:t>
            </a:r>
            <a:endParaRPr lang="en-US" sz="1000" b="0" strike="noStrike" spc="-1">
              <a:latin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 name="TextShape 1"/>
          <p:cNvSpPr txBox="1"/>
          <p:nvPr/>
        </p:nvSpPr>
        <p:spPr>
          <a:xfrm>
            <a:off x="1042920" y="1027080"/>
            <a:ext cx="7024320" cy="1142640"/>
          </a:xfrm>
          <a:prstGeom prst="rect">
            <a:avLst/>
          </a:prstGeom>
          <a:noFill/>
          <a:ln>
            <a:noFill/>
          </a:ln>
        </p:spPr>
        <p:txBody>
          <a:bodyPr anchor="b">
            <a:noAutofit/>
          </a:bodyPr>
          <a:lstStyle/>
          <a:p>
            <a:pPr>
              <a:lnSpc>
                <a:spcPct val="100000"/>
              </a:lnSpc>
            </a:pPr>
            <a:r>
              <a:rPr lang="en-US" sz="4000" b="1" strike="noStrike" spc="-1">
                <a:solidFill>
                  <a:srgbClr val="94C600"/>
                </a:solidFill>
                <a:latin typeface="Monotype Corsiva"/>
              </a:rPr>
              <a:t>Tax Information &amp; Other Fees</a:t>
            </a:r>
            <a:endParaRPr lang="en-US" sz="4000" b="0" strike="noStrike" spc="-1">
              <a:solidFill>
                <a:srgbClr val="000000"/>
              </a:solidFill>
              <a:latin typeface="Times New Roman"/>
            </a:endParaRPr>
          </a:p>
        </p:txBody>
      </p:sp>
      <p:sp>
        <p:nvSpPr>
          <p:cNvPr id="358" name="TextShape 2"/>
          <p:cNvSpPr txBox="1"/>
          <p:nvPr/>
        </p:nvSpPr>
        <p:spPr>
          <a:xfrm>
            <a:off x="1042920" y="2133720"/>
            <a:ext cx="7262280" cy="3885840"/>
          </a:xfrm>
          <a:prstGeom prst="rect">
            <a:avLst/>
          </a:prstGeom>
          <a:noFill/>
          <a:ln>
            <a:noFill/>
          </a:ln>
        </p:spPr>
        <p:txBody>
          <a:bodyPr>
            <a:noAutofit/>
          </a:bodyPr>
          <a:lstStyle/>
          <a:p>
            <a:pPr marL="343080" indent="-272520">
              <a:lnSpc>
                <a:spcPct val="100000"/>
              </a:lnSpc>
              <a:spcBef>
                <a:spcPts val="281"/>
              </a:spcBef>
              <a:buClr>
                <a:srgbClr val="94C600"/>
              </a:buClr>
              <a:buSzPct val="76000"/>
              <a:buFont typeface="Wingdings 2" charset="2"/>
              <a:buChar char=""/>
            </a:pPr>
            <a:r>
              <a:rPr lang="en-US" sz="1400" b="0" strike="noStrike" spc="-1" dirty="0">
                <a:solidFill>
                  <a:srgbClr val="3E3D2D"/>
                </a:solidFill>
                <a:latin typeface="Times New Roman"/>
              </a:rPr>
              <a:t>Receipts are given after ever payment is received.  If you’re in need of a copy of your payment receipt, please note that a $5.00 fee is required for any and all copies of payment receipts. All copies are available from the </a:t>
            </a:r>
            <a:r>
              <a:rPr lang="en-US" sz="1400" b="0" strike="noStrike" spc="-1" dirty="0" err="1">
                <a:solidFill>
                  <a:srgbClr val="3E3D2D"/>
                </a:solidFill>
                <a:latin typeface="Times New Roman"/>
              </a:rPr>
              <a:t>MWoSFCCC</a:t>
            </a:r>
            <a:r>
              <a:rPr lang="en-US" sz="1400" b="0" strike="noStrike" spc="-1" dirty="0">
                <a:solidFill>
                  <a:srgbClr val="3E3D2D"/>
                </a:solidFill>
                <a:latin typeface="Times New Roman"/>
              </a:rPr>
              <a:t> office upon request. An annual statement of tuition paid, although not required by law, will be distributed as a courtesy to currently enrolled families for tax purposes in the last week of January. However if your child was not enrolled for more than 90 days, a tax receipt will not be given for that said child’s service. Former participants (from the previous year only) may request a tax receipt by contacting the </a:t>
            </a:r>
            <a:r>
              <a:rPr lang="en-US" sz="1400" b="0" strike="noStrike" spc="-1" dirty="0" err="1">
                <a:solidFill>
                  <a:srgbClr val="3E3D2D"/>
                </a:solidFill>
                <a:latin typeface="Times New Roman"/>
              </a:rPr>
              <a:t>MWoSFCCC</a:t>
            </a:r>
            <a:r>
              <a:rPr lang="en-US" sz="1400" b="0" strike="noStrike" spc="-1" dirty="0">
                <a:solidFill>
                  <a:srgbClr val="3E3D2D"/>
                </a:solidFill>
                <a:latin typeface="Times New Roman"/>
              </a:rPr>
              <a:t> office. Each family, current or former, will receive only one tax receipt form from our company. Your child must be enrolled for more than 90 days to be eligible for any and all tax release forms. The </a:t>
            </a:r>
            <a:r>
              <a:rPr lang="en-US" sz="1400" b="0" strike="noStrike" spc="-1" dirty="0" err="1">
                <a:solidFill>
                  <a:srgbClr val="3E3D2D"/>
                </a:solidFill>
                <a:latin typeface="Times New Roman"/>
              </a:rPr>
              <a:t>MWoSFCCC</a:t>
            </a:r>
            <a:r>
              <a:rPr lang="en-US" sz="1400" b="0" strike="noStrike" spc="-1" dirty="0">
                <a:solidFill>
                  <a:srgbClr val="3E3D2D"/>
                </a:solidFill>
                <a:latin typeface="Times New Roman"/>
              </a:rPr>
              <a:t> federal identification number will be given on the last receipt of payment for those who are withdrawn for December 31.  Copies of lost receipts are $50.00. Copies of the tax forms are $100.00.  All tax forms must be signed for by the payee. When receiving the end of the year statement a contract renewal as well as form updates must be submitted. A one-on-one parent/provider conference of your child’s/children’s progress will also take place.  Please allow a 15 minute time frame for this process. Please DO NOT SHARE THE TAX ID INFORMATION! The sharing of tax ID information will result in </a:t>
            </a:r>
            <a:r>
              <a:rPr lang="en-US" sz="1400" b="0" strike="noStrike" spc="-1">
                <a:solidFill>
                  <a:srgbClr val="3E3D2D"/>
                </a:solidFill>
                <a:latin typeface="Times New Roman"/>
              </a:rPr>
              <a:t>legal action. </a:t>
            </a:r>
            <a:endParaRPr lang="en-US" sz="1400" b="0" strike="noStrike" spc="-1">
              <a:solidFill>
                <a:srgbClr val="3E3D2D"/>
              </a:solidFill>
              <a:latin typeface="Century Gothic"/>
            </a:endParaRPr>
          </a:p>
          <a:p>
            <a:pPr>
              <a:lnSpc>
                <a:spcPct val="100000"/>
              </a:lnSpc>
              <a:spcBef>
                <a:spcPts val="479"/>
              </a:spcBef>
            </a:pPr>
            <a:endParaRPr lang="en-US" sz="1400" b="0" strike="noStrike" spc="-1" dirty="0">
              <a:solidFill>
                <a:srgbClr val="3E3D2D"/>
              </a:solidFill>
              <a:latin typeface="Century Gothic"/>
            </a:endParaRPr>
          </a:p>
        </p:txBody>
      </p:sp>
      <p:sp>
        <p:nvSpPr>
          <p:cNvPr id="359" name="TextShape 3"/>
          <p:cNvSpPr txBox="1"/>
          <p:nvPr/>
        </p:nvSpPr>
        <p:spPr>
          <a:xfrm>
            <a:off x="4649760" y="223920"/>
            <a:ext cx="1331640" cy="364680"/>
          </a:xfrm>
          <a:prstGeom prst="rect">
            <a:avLst/>
          </a:prstGeom>
          <a:noFill/>
          <a:ln>
            <a:noFill/>
          </a:ln>
        </p:spPr>
        <p:txBody>
          <a:bodyPr anchor="ctr">
            <a:noAutofit/>
          </a:bodyPr>
          <a:lstStyle/>
          <a:p>
            <a:pPr>
              <a:lnSpc>
                <a:spcPct val="100000"/>
              </a:lnSpc>
            </a:pPr>
            <a:fld id="{C75CF902-DD0D-4776-AED8-1D0CA3E6AB08}" type="slidenum">
              <a:rPr lang="en-US" sz="1200" b="0" strike="noStrike" spc="-1">
                <a:solidFill>
                  <a:srgbClr val="FEFEFE"/>
                </a:solidFill>
                <a:latin typeface="Times New Roman"/>
              </a:rPr>
              <a:t>21</a:t>
            </a:fld>
            <a:endParaRPr lang="en-US" sz="1200" b="0" strike="noStrike" spc="-1">
              <a:latin typeface="Times New Roman"/>
            </a:endParaRPr>
          </a:p>
        </p:txBody>
      </p:sp>
      <p:sp>
        <p:nvSpPr>
          <p:cNvPr id="360" name="CustomShape 4"/>
          <p:cNvSpPr/>
          <p:nvPr/>
        </p:nvSpPr>
        <p:spPr>
          <a:xfrm>
            <a:off x="4800600" y="0"/>
            <a:ext cx="3200040" cy="639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en-US" sz="1800" b="0" strike="noStrike" spc="-1">
                <a:solidFill>
                  <a:srgbClr val="000000"/>
                </a:solidFill>
                <a:latin typeface="Times New Roman"/>
              </a:rPr>
              <a:t>My World of Smiling Faces </a:t>
            </a:r>
            <a:endParaRPr lang="en-US" sz="1800" b="0" strike="noStrike" spc="-1">
              <a:latin typeface="Arial"/>
            </a:endParaRPr>
          </a:p>
          <a:p>
            <a:pPr algn="ctr">
              <a:lnSpc>
                <a:spcPct val="100000"/>
              </a:lnSpc>
            </a:pPr>
            <a:r>
              <a:rPr lang="en-US" sz="1800" b="0" strike="noStrike" spc="-1">
                <a:solidFill>
                  <a:srgbClr val="000000"/>
                </a:solidFill>
                <a:latin typeface="Times New Roman"/>
              </a:rPr>
              <a:t>Child Care Center</a:t>
            </a:r>
            <a:endParaRPr lang="en-US" sz="1800" b="0" strike="noStrike" spc="-1">
              <a:latin typeface="Arial"/>
            </a:endParaRPr>
          </a:p>
        </p:txBody>
      </p:sp>
      <p:sp>
        <p:nvSpPr>
          <p:cNvPr id="361" name="CustomShape 5"/>
          <p:cNvSpPr/>
          <p:nvPr/>
        </p:nvSpPr>
        <p:spPr>
          <a:xfrm>
            <a:off x="533520" y="345240"/>
            <a:ext cx="1142640" cy="568800"/>
          </a:xfrm>
          <a:prstGeom prst="rect">
            <a:avLst/>
          </a:prstGeom>
          <a:solidFill>
            <a:schemeClr val="bg2"/>
          </a:solidFill>
          <a:ln>
            <a:solidFill>
              <a:schemeClr val="bg2">
                <a:lumMod val="50000"/>
              </a:schemeClr>
            </a:solidFill>
            <a:round/>
          </a:ln>
        </p:spPr>
        <p:style>
          <a:lnRef idx="2">
            <a:schemeClr val="dk1"/>
          </a:lnRef>
          <a:fillRef idx="1">
            <a:schemeClr val="lt1"/>
          </a:fillRef>
          <a:effectRef idx="0">
            <a:schemeClr val="dk1"/>
          </a:effectRef>
          <a:fontRef idx="minor"/>
        </p:style>
        <p:txBody>
          <a:bodyPr lIns="90000" tIns="45000" rIns="90000" bIns="45000" anchor="ctr">
            <a:noAutofit/>
          </a:bodyPr>
          <a:lstStyle/>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r>
              <a:rPr lang="en-US" sz="1000" b="0" strike="noStrike" spc="-1">
                <a:solidFill>
                  <a:srgbClr val="000000"/>
                </a:solidFill>
                <a:latin typeface="Century Gothic"/>
              </a:rPr>
              <a:t>Initial here</a:t>
            </a:r>
            <a:endParaRPr lang="en-US" sz="1000" b="0" strike="noStrike" spc="-1">
              <a:latin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 name="TextShape 1"/>
          <p:cNvSpPr txBox="1"/>
          <p:nvPr/>
        </p:nvSpPr>
        <p:spPr>
          <a:xfrm>
            <a:off x="1081440" y="911160"/>
            <a:ext cx="7024320" cy="761760"/>
          </a:xfrm>
          <a:prstGeom prst="rect">
            <a:avLst/>
          </a:prstGeom>
          <a:noFill/>
          <a:ln>
            <a:noFill/>
          </a:ln>
        </p:spPr>
        <p:txBody>
          <a:bodyPr anchor="b">
            <a:noAutofit/>
          </a:bodyPr>
          <a:lstStyle/>
          <a:p>
            <a:pPr>
              <a:lnSpc>
                <a:spcPct val="100000"/>
              </a:lnSpc>
            </a:pPr>
            <a:r>
              <a:rPr lang="en-US" sz="4000" b="1" strike="noStrike" spc="-1">
                <a:solidFill>
                  <a:srgbClr val="94C600"/>
                </a:solidFill>
                <a:latin typeface="Monotype Corsiva"/>
              </a:rPr>
              <a:t>     Child Care Contract Description</a:t>
            </a:r>
            <a:r>
              <a:rPr lang="en-US" sz="2400" b="1" strike="noStrike" spc="-1">
                <a:solidFill>
                  <a:srgbClr val="94C600"/>
                </a:solidFill>
                <a:latin typeface="Monotype Corsiva"/>
              </a:rPr>
              <a:t>2</a:t>
            </a:r>
            <a:endParaRPr lang="en-US" sz="2400" b="0" strike="noStrike" spc="-1">
              <a:solidFill>
                <a:srgbClr val="000000"/>
              </a:solidFill>
              <a:latin typeface="Times New Roman"/>
            </a:endParaRPr>
          </a:p>
        </p:txBody>
      </p:sp>
      <p:sp>
        <p:nvSpPr>
          <p:cNvPr id="266" name="TextShape 2"/>
          <p:cNvSpPr txBox="1"/>
          <p:nvPr/>
        </p:nvSpPr>
        <p:spPr>
          <a:xfrm>
            <a:off x="533520" y="1600200"/>
            <a:ext cx="8075160" cy="4876560"/>
          </a:xfrm>
          <a:prstGeom prst="rect">
            <a:avLst/>
          </a:prstGeom>
          <a:noFill/>
          <a:ln>
            <a:noFill/>
          </a:ln>
        </p:spPr>
        <p:txBody>
          <a:bodyPr>
            <a:normAutofit fontScale="94500" lnSpcReduction="10000"/>
          </a:bodyPr>
          <a:lstStyle/>
          <a:p>
            <a:pPr marL="343080" indent="-273960">
              <a:lnSpc>
                <a:spcPct val="100000"/>
              </a:lnSpc>
              <a:spcBef>
                <a:spcPts val="289"/>
              </a:spcBef>
              <a:buClr>
                <a:srgbClr val="94C600"/>
              </a:buClr>
              <a:buSzPct val="76000"/>
              <a:buFont typeface="Wingdings 2" charset="2"/>
              <a:buChar char=""/>
            </a:pPr>
            <a:r>
              <a:rPr lang="en-US" sz="1450" b="1" strike="noStrike" spc="-1" dirty="0">
                <a:solidFill>
                  <a:srgbClr val="3E3D2D"/>
                </a:solidFill>
                <a:latin typeface="Times New Roman"/>
              </a:rPr>
              <a:t>Sick / Personal Days off: </a:t>
            </a:r>
            <a:r>
              <a:rPr lang="en-US" sz="1450" b="0" strike="noStrike" spc="-1" dirty="0">
                <a:solidFill>
                  <a:srgbClr val="3E3D2D"/>
                </a:solidFill>
                <a:latin typeface="Times New Roman"/>
              </a:rPr>
              <a:t>We require 5 sick and 5 personal days off  for each calendar year.  Payment is expected for these days.</a:t>
            </a:r>
            <a:endParaRPr lang="en-US" sz="1450" b="0" strike="noStrike" spc="-1" dirty="0">
              <a:solidFill>
                <a:srgbClr val="3E3D2D"/>
              </a:solidFill>
              <a:latin typeface="Century Gothic"/>
            </a:endParaRPr>
          </a:p>
          <a:p>
            <a:pPr marL="343080" indent="-273960">
              <a:lnSpc>
                <a:spcPct val="100000"/>
              </a:lnSpc>
              <a:spcBef>
                <a:spcPts val="289"/>
              </a:spcBef>
              <a:buClr>
                <a:srgbClr val="94C600"/>
              </a:buClr>
              <a:buSzPct val="76000"/>
              <a:buFont typeface="Wingdings 2" charset="2"/>
              <a:buChar char=""/>
            </a:pPr>
            <a:r>
              <a:rPr lang="en-US" sz="1450" b="1" strike="noStrike" spc="-1" dirty="0">
                <a:solidFill>
                  <a:srgbClr val="3E3D2D"/>
                </a:solidFill>
                <a:latin typeface="Times New Roman"/>
              </a:rPr>
              <a:t>Holidays: </a:t>
            </a:r>
            <a:r>
              <a:rPr lang="en-US" sz="1450" b="0" strike="noStrike" spc="-1" dirty="0">
                <a:solidFill>
                  <a:srgbClr val="3E3D2D"/>
                </a:solidFill>
                <a:latin typeface="Times New Roman"/>
              </a:rPr>
              <a:t>Payment is expected for all holidays that fall during the work week, defined as Monday through Friday.  If the holiday falls on a weekend, payment penalties will not incur because payments are due on Friday. Paid holidays are scheduled and listed below.</a:t>
            </a:r>
            <a:endParaRPr lang="en-US" sz="1450" b="0" strike="noStrike" spc="-1" dirty="0">
              <a:solidFill>
                <a:srgbClr val="3E3D2D"/>
              </a:solidFill>
              <a:latin typeface="Century Gothic"/>
            </a:endParaRPr>
          </a:p>
          <a:p>
            <a:pPr marL="343080" indent="-273960">
              <a:lnSpc>
                <a:spcPct val="100000"/>
              </a:lnSpc>
              <a:spcBef>
                <a:spcPts val="289"/>
              </a:spcBef>
              <a:buClr>
                <a:srgbClr val="94C600"/>
              </a:buClr>
              <a:buSzPct val="76000"/>
              <a:buFont typeface="Wingdings 2" charset="2"/>
              <a:buChar char=""/>
            </a:pPr>
            <a:r>
              <a:rPr lang="en-US" sz="1450" b="1" strike="noStrike" spc="-1" dirty="0">
                <a:solidFill>
                  <a:srgbClr val="3E3D2D"/>
                </a:solidFill>
                <a:latin typeface="Times New Roman"/>
              </a:rPr>
              <a:t>*If schools are closed for any reason</a:t>
            </a:r>
            <a:r>
              <a:rPr lang="en-US" sz="1450" b="0" strike="noStrike" spc="-1" dirty="0">
                <a:solidFill>
                  <a:srgbClr val="3E3D2D"/>
                </a:solidFill>
                <a:latin typeface="Times New Roman"/>
              </a:rPr>
              <a:t>, a $15.00 “all day” fee will be in addition to your weekly payment and due on the same day as the closure. NO EXCEPTIONS. Part-time or Drop-in service rates are $55 (for 6 years and up) to $65 (for 5 years and under)  per day.</a:t>
            </a:r>
            <a:endParaRPr lang="en-US" sz="1450" b="0" strike="noStrike" spc="-1" dirty="0">
              <a:solidFill>
                <a:srgbClr val="3E3D2D"/>
              </a:solidFill>
              <a:latin typeface="Century Gothic"/>
            </a:endParaRPr>
          </a:p>
          <a:p>
            <a:pPr marL="343080" indent="-273960">
              <a:lnSpc>
                <a:spcPct val="100000"/>
              </a:lnSpc>
              <a:spcBef>
                <a:spcPts val="281"/>
              </a:spcBef>
              <a:buClr>
                <a:srgbClr val="94C600"/>
              </a:buClr>
              <a:buSzPct val="76000"/>
              <a:buFont typeface="Wingdings 2" charset="2"/>
              <a:buChar char=""/>
            </a:pPr>
            <a:r>
              <a:rPr lang="en-US" sz="1400" b="1" strike="noStrike" spc="-1" dirty="0">
                <a:solidFill>
                  <a:srgbClr val="3E3D2D"/>
                </a:solidFill>
                <a:latin typeface="Times New Roman"/>
              </a:rPr>
              <a:t>*New Years Eve &amp; Day   *Martin Luther King’s B-Day   *Presidents Day  *Labor Day</a:t>
            </a:r>
            <a:endParaRPr lang="en-US" sz="1400" b="0" strike="noStrike" spc="-1" dirty="0">
              <a:solidFill>
                <a:srgbClr val="3E3D2D"/>
              </a:solidFill>
              <a:latin typeface="Century Gothic"/>
            </a:endParaRPr>
          </a:p>
          <a:p>
            <a:pPr marL="343080" indent="-273960">
              <a:lnSpc>
                <a:spcPct val="100000"/>
              </a:lnSpc>
              <a:spcBef>
                <a:spcPts val="281"/>
              </a:spcBef>
            </a:pPr>
            <a:r>
              <a:rPr lang="en-US" sz="1400" b="1" strike="noStrike" spc="-1" dirty="0">
                <a:solidFill>
                  <a:srgbClr val="3E3D2D"/>
                </a:solidFill>
                <a:latin typeface="Times New Roman"/>
              </a:rPr>
              <a:t>       *Memorial Day   *Independence Day  *Columbus Day   *Veteran’s Day    </a:t>
            </a:r>
            <a:endParaRPr lang="en-US" sz="1400" b="0" strike="noStrike" spc="-1" dirty="0">
              <a:solidFill>
                <a:srgbClr val="3E3D2D"/>
              </a:solidFill>
              <a:latin typeface="Century Gothic"/>
            </a:endParaRPr>
          </a:p>
          <a:p>
            <a:pPr marL="343080" indent="-273960">
              <a:lnSpc>
                <a:spcPct val="100000"/>
              </a:lnSpc>
              <a:spcBef>
                <a:spcPts val="281"/>
              </a:spcBef>
            </a:pPr>
            <a:r>
              <a:rPr lang="en-US" sz="1400" b="1" strike="noStrike" spc="-1" dirty="0">
                <a:solidFill>
                  <a:srgbClr val="FF0000"/>
                </a:solidFill>
                <a:latin typeface="Times New Roman"/>
              </a:rPr>
              <a:t>         </a:t>
            </a:r>
            <a:r>
              <a:rPr lang="en-US" sz="1400" b="1" u="sng" strike="noStrike" spc="-1" dirty="0">
                <a:solidFill>
                  <a:srgbClr val="FF0000"/>
                </a:solidFill>
                <a:uFillTx/>
                <a:latin typeface="Times New Roman"/>
              </a:rPr>
              <a:t>Easter (Good Friday &amp; Easter Monday)  Thanksgiving Day (before &amp; after)   </a:t>
            </a:r>
            <a:endParaRPr lang="en-US" sz="1400" b="0" strike="noStrike" spc="-1" dirty="0">
              <a:solidFill>
                <a:srgbClr val="3E3D2D"/>
              </a:solidFill>
              <a:latin typeface="Century Gothic"/>
            </a:endParaRPr>
          </a:p>
          <a:p>
            <a:pPr marL="343080" indent="-273960">
              <a:lnSpc>
                <a:spcPct val="100000"/>
              </a:lnSpc>
              <a:spcBef>
                <a:spcPts val="281"/>
              </a:spcBef>
            </a:pPr>
            <a:r>
              <a:rPr lang="en-US" sz="1400" b="1" strike="noStrike" spc="-1" dirty="0">
                <a:solidFill>
                  <a:srgbClr val="FF0000"/>
                </a:solidFill>
                <a:latin typeface="Times New Roman"/>
              </a:rPr>
              <a:t>	 </a:t>
            </a:r>
            <a:r>
              <a:rPr lang="en-US" sz="1400" b="1" u="sng" strike="noStrike" spc="-1" dirty="0">
                <a:solidFill>
                  <a:srgbClr val="FF0000"/>
                </a:solidFill>
                <a:uFillTx/>
                <a:latin typeface="Times New Roman"/>
              </a:rPr>
              <a:t>Christmas Day (before &amp; after) the center is closed.</a:t>
            </a:r>
            <a:endParaRPr lang="en-US" sz="1400" b="0" strike="noStrike" spc="-1" dirty="0">
              <a:solidFill>
                <a:srgbClr val="3E3D2D"/>
              </a:solidFill>
              <a:latin typeface="Century Gothic"/>
            </a:endParaRPr>
          </a:p>
          <a:p>
            <a:pPr marL="343080" indent="-273960">
              <a:lnSpc>
                <a:spcPct val="100000"/>
              </a:lnSpc>
              <a:spcBef>
                <a:spcPts val="289"/>
              </a:spcBef>
              <a:buClr>
                <a:srgbClr val="94C600"/>
              </a:buClr>
              <a:buSzPct val="76000"/>
              <a:buFont typeface="Wingdings 2" charset="2"/>
              <a:buChar char=""/>
            </a:pPr>
            <a:r>
              <a:rPr lang="en-US" sz="1450" b="1" i="1" strike="noStrike" spc="-1" dirty="0">
                <a:solidFill>
                  <a:srgbClr val="3E3D2D"/>
                </a:solidFill>
                <a:latin typeface="Times New Roman"/>
              </a:rPr>
              <a:t>*These holidays, the Center will be closed, but special accommodations can be arranged for a separate fee.</a:t>
            </a:r>
            <a:endParaRPr lang="en-US" sz="1450" b="0" strike="noStrike" spc="-1" dirty="0">
              <a:solidFill>
                <a:srgbClr val="3E3D2D"/>
              </a:solidFill>
              <a:latin typeface="Century Gothic"/>
            </a:endParaRPr>
          </a:p>
          <a:p>
            <a:pPr marL="343080" indent="-273960">
              <a:lnSpc>
                <a:spcPct val="100000"/>
              </a:lnSpc>
              <a:spcBef>
                <a:spcPts val="289"/>
              </a:spcBef>
              <a:buClr>
                <a:srgbClr val="94C600"/>
              </a:buClr>
              <a:buSzPct val="76000"/>
              <a:buFont typeface="Wingdings 2" charset="2"/>
              <a:buChar char=""/>
            </a:pPr>
            <a:r>
              <a:rPr lang="en-US" sz="1450" b="1" strike="noStrike" spc="-1" dirty="0">
                <a:solidFill>
                  <a:srgbClr val="3E3D2D"/>
                </a:solidFill>
                <a:latin typeface="Times New Roman"/>
              </a:rPr>
              <a:t>Pick up and drop off service:</a:t>
            </a:r>
            <a:r>
              <a:rPr lang="en-US" sz="1450" b="0" strike="noStrike" spc="-1" dirty="0">
                <a:solidFill>
                  <a:srgbClr val="3E3D2D"/>
                </a:solidFill>
                <a:latin typeface="Times New Roman"/>
              </a:rPr>
              <a:t> Once the children are in our care all pick up and drop off service to and from school are included, however any home pick up or home drop offs will be an additional $15-$30 (depending on distance from center to home) per week. Specific time must be specified within the hours of operations (6:30am-6:00pm). Children dropped off must have someone by the age of 14 or older to greet them at the door and a signature is required from that person.</a:t>
            </a:r>
            <a:endParaRPr lang="en-US" sz="1450" b="0" strike="noStrike" spc="-1" dirty="0">
              <a:solidFill>
                <a:srgbClr val="3E3D2D"/>
              </a:solidFill>
              <a:latin typeface="Century Gothic"/>
            </a:endParaRPr>
          </a:p>
          <a:p>
            <a:pPr marL="343080" indent="-273960">
              <a:lnSpc>
                <a:spcPct val="100000"/>
              </a:lnSpc>
              <a:spcBef>
                <a:spcPts val="289"/>
              </a:spcBef>
              <a:buClr>
                <a:srgbClr val="94C600"/>
              </a:buClr>
              <a:buSzPct val="76000"/>
              <a:buFont typeface="Wingdings 2" charset="2"/>
              <a:buChar char=""/>
            </a:pPr>
            <a:r>
              <a:rPr lang="en-US" sz="1450" b="1" strike="noStrike" spc="-1" dirty="0">
                <a:solidFill>
                  <a:srgbClr val="3E3D2D"/>
                </a:solidFill>
                <a:latin typeface="Times New Roman"/>
              </a:rPr>
              <a:t>Afterschool Activities: </a:t>
            </a:r>
            <a:r>
              <a:rPr lang="en-US" sz="1450" b="0" strike="noStrike" spc="-1" dirty="0">
                <a:solidFill>
                  <a:srgbClr val="3E3D2D"/>
                </a:solidFill>
                <a:latin typeface="Times New Roman"/>
              </a:rPr>
              <a:t>If your child is in an afterschool program or activity, pick ups for that are included.  Notification is required (times and dates). However if your child has an illness that requires an early pick up from school, a $15 additional fee will be due with your weekly tuition.  If your child has detention and needs a late pick up from school, a $15 additional fee will be due with your weekly tuition.</a:t>
            </a:r>
            <a:endParaRPr lang="en-US" sz="1450" b="0" strike="noStrike" spc="-1" dirty="0">
              <a:solidFill>
                <a:srgbClr val="3E3D2D"/>
              </a:solidFill>
              <a:latin typeface="Century Gothic"/>
            </a:endParaRPr>
          </a:p>
          <a:p>
            <a:pPr>
              <a:lnSpc>
                <a:spcPct val="100000"/>
              </a:lnSpc>
              <a:spcBef>
                <a:spcPts val="1199"/>
              </a:spcBef>
            </a:pPr>
            <a:endParaRPr lang="en-US" sz="1450" b="0" strike="noStrike" spc="-1" dirty="0">
              <a:solidFill>
                <a:srgbClr val="3E3D2D"/>
              </a:solidFill>
              <a:latin typeface="Century Gothic"/>
            </a:endParaRPr>
          </a:p>
          <a:p>
            <a:pPr>
              <a:lnSpc>
                <a:spcPct val="100000"/>
              </a:lnSpc>
              <a:spcBef>
                <a:spcPts val="320"/>
              </a:spcBef>
            </a:pPr>
            <a:endParaRPr lang="en-US" sz="1450" b="0" strike="noStrike" spc="-1" dirty="0">
              <a:solidFill>
                <a:srgbClr val="3E3D2D"/>
              </a:solidFill>
              <a:latin typeface="Century Gothic"/>
            </a:endParaRPr>
          </a:p>
        </p:txBody>
      </p:sp>
      <p:sp>
        <p:nvSpPr>
          <p:cNvPr id="267" name="TextShape 3"/>
          <p:cNvSpPr txBox="1"/>
          <p:nvPr/>
        </p:nvSpPr>
        <p:spPr>
          <a:xfrm>
            <a:off x="4649760" y="0"/>
            <a:ext cx="3579480" cy="588600"/>
          </a:xfrm>
          <a:prstGeom prst="rect">
            <a:avLst/>
          </a:prstGeom>
          <a:noFill/>
          <a:ln>
            <a:noFill/>
          </a:ln>
        </p:spPr>
        <p:txBody>
          <a:bodyPr anchor="ctr">
            <a:noAutofit/>
          </a:bodyPr>
          <a:lstStyle/>
          <a:p>
            <a:pPr>
              <a:lnSpc>
                <a:spcPct val="100000"/>
              </a:lnSpc>
            </a:pPr>
            <a:fld id="{F32C6998-7EB0-4E5E-9D78-AABA84E7AA90}" type="slidenum">
              <a:rPr lang="en-US" sz="1200" b="0" strike="noStrike" spc="-1">
                <a:solidFill>
                  <a:srgbClr val="FEFEFE"/>
                </a:solidFill>
                <a:latin typeface="Times New Roman"/>
              </a:rPr>
              <a:t>3</a:t>
            </a:fld>
            <a:endParaRPr lang="en-US" sz="1200" b="0" strike="noStrike" spc="-1">
              <a:latin typeface="Times New Roman"/>
            </a:endParaRPr>
          </a:p>
        </p:txBody>
      </p:sp>
      <p:sp>
        <p:nvSpPr>
          <p:cNvPr id="268" name="CustomShape 4"/>
          <p:cNvSpPr/>
          <p:nvPr/>
        </p:nvSpPr>
        <p:spPr>
          <a:xfrm>
            <a:off x="4876920" y="0"/>
            <a:ext cx="3733560" cy="639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en-US" sz="1800" b="0" strike="noStrike" spc="-1">
                <a:solidFill>
                  <a:srgbClr val="000000"/>
                </a:solidFill>
                <a:latin typeface="Times New Roman"/>
              </a:rPr>
              <a:t>My World of Smiling Faces </a:t>
            </a:r>
            <a:endParaRPr lang="en-US" sz="1800" b="0" strike="noStrike" spc="-1">
              <a:latin typeface="Arial"/>
            </a:endParaRPr>
          </a:p>
          <a:p>
            <a:pPr algn="ctr">
              <a:lnSpc>
                <a:spcPct val="100000"/>
              </a:lnSpc>
            </a:pPr>
            <a:r>
              <a:rPr lang="en-US" sz="1800" b="0" strike="noStrike" spc="-1">
                <a:solidFill>
                  <a:srgbClr val="000000"/>
                </a:solidFill>
                <a:latin typeface="Times New Roman"/>
              </a:rPr>
              <a:t>Child Care Center</a:t>
            </a:r>
            <a:endParaRPr lang="en-US" sz="1800" b="0" strike="noStrike" spc="-1">
              <a:latin typeface="Arial"/>
            </a:endParaRPr>
          </a:p>
        </p:txBody>
      </p:sp>
      <p:sp>
        <p:nvSpPr>
          <p:cNvPr id="269" name="CustomShape 5"/>
          <p:cNvSpPr/>
          <p:nvPr/>
        </p:nvSpPr>
        <p:spPr>
          <a:xfrm>
            <a:off x="533520" y="345240"/>
            <a:ext cx="1142640" cy="568800"/>
          </a:xfrm>
          <a:prstGeom prst="rect">
            <a:avLst/>
          </a:prstGeom>
          <a:solidFill>
            <a:schemeClr val="bg2"/>
          </a:solidFill>
          <a:ln>
            <a:solidFill>
              <a:schemeClr val="bg2">
                <a:lumMod val="50000"/>
              </a:schemeClr>
            </a:solidFill>
            <a:round/>
          </a:ln>
        </p:spPr>
        <p:style>
          <a:lnRef idx="2">
            <a:schemeClr val="dk1"/>
          </a:lnRef>
          <a:fillRef idx="1">
            <a:schemeClr val="lt1"/>
          </a:fillRef>
          <a:effectRef idx="0">
            <a:schemeClr val="dk1"/>
          </a:effectRef>
          <a:fontRef idx="minor"/>
        </p:style>
        <p:txBody>
          <a:bodyPr lIns="90000" tIns="45000" rIns="90000" bIns="45000" anchor="ctr">
            <a:noAutofit/>
          </a:bodyPr>
          <a:lstStyle/>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r>
              <a:rPr lang="en-US" sz="1000" b="0" strike="noStrike" spc="-1">
                <a:solidFill>
                  <a:srgbClr val="000000"/>
                </a:solidFill>
                <a:latin typeface="Century Gothic"/>
              </a:rPr>
              <a:t>Initial here</a:t>
            </a:r>
            <a:endParaRPr lang="en-US" sz="1000" b="0" strike="noStrike" spc="-1">
              <a:latin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TextShape 1"/>
          <p:cNvSpPr txBox="1"/>
          <p:nvPr/>
        </p:nvSpPr>
        <p:spPr>
          <a:xfrm>
            <a:off x="609480" y="990720"/>
            <a:ext cx="8000640" cy="609120"/>
          </a:xfrm>
          <a:prstGeom prst="rect">
            <a:avLst/>
          </a:prstGeom>
          <a:noFill/>
          <a:ln>
            <a:noFill/>
          </a:ln>
        </p:spPr>
        <p:txBody>
          <a:bodyPr anchor="b">
            <a:normAutofit fontScale="47500" lnSpcReduction="20000"/>
          </a:bodyPr>
          <a:lstStyle/>
          <a:p>
            <a:pPr algn="ctr">
              <a:lnSpc>
                <a:spcPct val="100000"/>
              </a:lnSpc>
            </a:pPr>
            <a:r>
              <a:rPr lang="en-US" sz="4000" b="1" strike="noStrike" spc="-1">
                <a:solidFill>
                  <a:srgbClr val="94C600"/>
                </a:solidFill>
                <a:latin typeface="Monotype Corsiva"/>
              </a:rPr>
              <a:t>Agreement of Child Care Contract</a:t>
            </a:r>
            <a:br/>
            <a:r>
              <a:rPr lang="en-US" sz="1800" b="1" strike="noStrike" spc="-1">
                <a:solidFill>
                  <a:srgbClr val="94C600"/>
                </a:solidFill>
                <a:latin typeface="Monotype Corsiva"/>
              </a:rPr>
              <a:t>4516 Maple Road,  Suitland, Maryland 20746 </a:t>
            </a:r>
            <a:br/>
            <a:r>
              <a:rPr lang="en-US" sz="1800" b="1" strike="noStrike" spc="-1">
                <a:solidFill>
                  <a:srgbClr val="94C600"/>
                </a:solidFill>
                <a:latin typeface="Monotype Corsiva"/>
              </a:rPr>
              <a:t>in the Town of Morningside (301)806-3500 / (301) 568-4516</a:t>
            </a:r>
            <a:endParaRPr lang="en-US" sz="1800" b="0" strike="noStrike" spc="-1">
              <a:solidFill>
                <a:srgbClr val="000000"/>
              </a:solidFill>
              <a:latin typeface="Times New Roman"/>
            </a:endParaRPr>
          </a:p>
        </p:txBody>
      </p:sp>
      <p:sp>
        <p:nvSpPr>
          <p:cNvPr id="271" name="TextShape 2"/>
          <p:cNvSpPr txBox="1"/>
          <p:nvPr/>
        </p:nvSpPr>
        <p:spPr>
          <a:xfrm>
            <a:off x="380880" y="1523880"/>
            <a:ext cx="8457840" cy="5181120"/>
          </a:xfrm>
          <a:prstGeom prst="rect">
            <a:avLst/>
          </a:prstGeom>
          <a:gradFill rotWithShape="0">
            <a:gsLst>
              <a:gs pos="0">
                <a:srgbClr val="F8F3EF"/>
              </a:gs>
              <a:gs pos="100000">
                <a:srgbClr val="F0EBD5"/>
              </a:gs>
            </a:gsLst>
            <a:lin ang="5400000"/>
          </a:gradFill>
          <a:ln>
            <a:noFill/>
          </a:ln>
        </p:spPr>
        <p:txBody>
          <a:bodyPr>
            <a:normAutofit/>
          </a:bodyPr>
          <a:lstStyle/>
          <a:p>
            <a:pPr marL="343080" indent="-273960">
              <a:lnSpc>
                <a:spcPct val="90000"/>
              </a:lnSpc>
              <a:spcBef>
                <a:spcPts val="201"/>
              </a:spcBef>
              <a:buClr>
                <a:srgbClr val="94C600"/>
              </a:buClr>
              <a:buSzPct val="76000"/>
              <a:buFont typeface="Wingdings 2" charset="2"/>
              <a:buChar char=""/>
            </a:pPr>
            <a:r>
              <a:rPr lang="en-US" sz="1000" b="0" strike="noStrike" spc="-1" dirty="0">
                <a:solidFill>
                  <a:srgbClr val="3E3D2D"/>
                </a:solidFill>
                <a:latin typeface="Times New Roman"/>
              </a:rPr>
              <a:t>The following contract is an agreement between________________________and </a:t>
            </a:r>
            <a:r>
              <a:rPr lang="en-US" sz="1000" b="0" i="1" u="sng" strike="noStrike" spc="-1" dirty="0">
                <a:solidFill>
                  <a:srgbClr val="3E3D2D"/>
                </a:solidFill>
                <a:uFillTx/>
                <a:latin typeface="Monotype Corsiva"/>
              </a:rPr>
              <a:t>My World of Smiling Faces Child Care Center  </a:t>
            </a:r>
            <a:r>
              <a:rPr lang="en-US" sz="1000" b="0" strike="noStrike" spc="-1" dirty="0">
                <a:solidFill>
                  <a:srgbClr val="3E3D2D"/>
                </a:solidFill>
                <a:latin typeface="Times New Roman"/>
              </a:rPr>
              <a:t>to provide child care services for____________________, _______________________, ______________________.  This contract becomes effective on _______________ and child care services will be provided for the hours of __________to__________. Note: Hours of operation are 6:00am-6:00pm. * Children are to remain in child care for not more than a maximum of 9 hours. ( social services will be called on the 10</a:t>
            </a:r>
            <a:r>
              <a:rPr lang="en-US" sz="1000" b="0" strike="noStrike" spc="-1" baseline="30000" dirty="0">
                <a:solidFill>
                  <a:srgbClr val="3E3D2D"/>
                </a:solidFill>
                <a:latin typeface="Times New Roman"/>
              </a:rPr>
              <a:t>th</a:t>
            </a:r>
            <a:r>
              <a:rPr lang="en-US" sz="1000" b="0" strike="noStrike" spc="-1" dirty="0">
                <a:solidFill>
                  <a:srgbClr val="3E3D2D"/>
                </a:solidFill>
                <a:latin typeface="Times New Roman"/>
              </a:rPr>
              <a:t> hour)</a:t>
            </a:r>
            <a:endParaRPr lang="en-US" sz="1000" b="0" strike="noStrike" spc="-1" dirty="0">
              <a:solidFill>
                <a:srgbClr val="3E3D2D"/>
              </a:solidFill>
              <a:latin typeface="Century Gothic"/>
            </a:endParaRPr>
          </a:p>
          <a:p>
            <a:pPr marL="343080" indent="-273960">
              <a:lnSpc>
                <a:spcPct val="90000"/>
              </a:lnSpc>
              <a:spcBef>
                <a:spcPts val="201"/>
              </a:spcBef>
              <a:buClr>
                <a:srgbClr val="94C600"/>
              </a:buClr>
              <a:buSzPct val="76000"/>
              <a:buFont typeface="Wingdings 2" charset="2"/>
              <a:buChar char=""/>
            </a:pPr>
            <a:r>
              <a:rPr lang="en-US" sz="1000" b="0" strike="noStrike" spc="-1" dirty="0">
                <a:solidFill>
                  <a:srgbClr val="3E3D2D"/>
                </a:solidFill>
                <a:latin typeface="Times New Roman"/>
              </a:rPr>
              <a:t>Parents / Guardians must agree to keep current all medical and emergency forms and changes of any / all information, to include change of address, phone number, schools, etc. Copies of all signed and initialed documents will be given to the parents / guardian and all originals will remain with the center.</a:t>
            </a:r>
            <a:endParaRPr lang="en-US" sz="1000" b="0" strike="noStrike" spc="-1" dirty="0">
              <a:solidFill>
                <a:srgbClr val="3E3D2D"/>
              </a:solidFill>
              <a:latin typeface="Century Gothic"/>
            </a:endParaRPr>
          </a:p>
          <a:p>
            <a:pPr marL="343080" indent="-273960">
              <a:lnSpc>
                <a:spcPct val="90000"/>
              </a:lnSpc>
              <a:spcBef>
                <a:spcPts val="201"/>
              </a:spcBef>
              <a:buClr>
                <a:srgbClr val="94C600"/>
              </a:buClr>
              <a:buSzPct val="76000"/>
              <a:buFont typeface="Wingdings 2" charset="2"/>
              <a:buChar char=""/>
            </a:pPr>
            <a:r>
              <a:rPr lang="en-US" sz="1000" b="0" strike="noStrike" spc="-1" dirty="0">
                <a:solidFill>
                  <a:srgbClr val="3E3D2D"/>
                </a:solidFill>
                <a:latin typeface="Times New Roman"/>
              </a:rPr>
              <a:t>Child(ren) should be dressed and ready for daily activities.</a:t>
            </a:r>
            <a:endParaRPr lang="en-US" sz="1000" b="0" strike="noStrike" spc="-1" dirty="0">
              <a:solidFill>
                <a:srgbClr val="3E3D2D"/>
              </a:solidFill>
              <a:latin typeface="Century Gothic"/>
            </a:endParaRPr>
          </a:p>
          <a:p>
            <a:pPr marL="343080" indent="-273960">
              <a:lnSpc>
                <a:spcPct val="90000"/>
              </a:lnSpc>
              <a:spcBef>
                <a:spcPts val="201"/>
              </a:spcBef>
              <a:buClr>
                <a:srgbClr val="94C600"/>
              </a:buClr>
              <a:buSzPct val="76000"/>
              <a:buFont typeface="Wingdings 2" charset="2"/>
              <a:buChar char=""/>
            </a:pPr>
            <a:r>
              <a:rPr lang="en-US" sz="1000" b="1" u="sng" strike="noStrike" spc="-1" dirty="0">
                <a:solidFill>
                  <a:srgbClr val="3E3D2D"/>
                </a:solidFill>
                <a:uFillTx/>
                <a:latin typeface="Times New Roman"/>
              </a:rPr>
              <a:t>All payments are made in full BEFORE service. No half payments will be excepted</a:t>
            </a:r>
            <a:r>
              <a:rPr lang="en-US" sz="1000" b="1" strike="noStrike" spc="-1" dirty="0">
                <a:solidFill>
                  <a:srgbClr val="3E3D2D"/>
                </a:solidFill>
                <a:latin typeface="Times New Roman"/>
              </a:rPr>
              <a:t>.</a:t>
            </a:r>
            <a:endParaRPr lang="en-US" sz="1000" b="0" strike="noStrike" spc="-1" dirty="0">
              <a:solidFill>
                <a:srgbClr val="3E3D2D"/>
              </a:solidFill>
              <a:latin typeface="Century Gothic"/>
            </a:endParaRPr>
          </a:p>
          <a:p>
            <a:pPr marL="343080" indent="-273960">
              <a:lnSpc>
                <a:spcPct val="90000"/>
              </a:lnSpc>
              <a:spcBef>
                <a:spcPts val="201"/>
              </a:spcBef>
              <a:buClr>
                <a:srgbClr val="94C600"/>
              </a:buClr>
              <a:buSzPct val="76000"/>
              <a:buFont typeface="Wingdings 2" charset="2"/>
              <a:buChar char=""/>
            </a:pPr>
            <a:r>
              <a:rPr lang="en-US" sz="1000" b="0" strike="noStrike" spc="-1" dirty="0">
                <a:solidFill>
                  <a:srgbClr val="3E3D2D"/>
                </a:solidFill>
                <a:latin typeface="Times New Roman"/>
              </a:rPr>
              <a:t>Financial agreement of payment for ___________________________in the amount of ______________________ will be due weekly. Payment days are Friday evening (the week before service) {if enrolled payment is due at pick-up} or Monday mornings (the first day of service) at drop-off.</a:t>
            </a:r>
            <a:endParaRPr lang="en-US" sz="1000" b="0" strike="noStrike" spc="-1" dirty="0">
              <a:solidFill>
                <a:srgbClr val="3E3D2D"/>
              </a:solidFill>
              <a:latin typeface="Century Gothic"/>
            </a:endParaRPr>
          </a:p>
          <a:p>
            <a:pPr marL="343080" indent="-273960">
              <a:lnSpc>
                <a:spcPct val="90000"/>
              </a:lnSpc>
              <a:spcBef>
                <a:spcPts val="201"/>
              </a:spcBef>
              <a:buClr>
                <a:srgbClr val="94C600"/>
              </a:buClr>
              <a:buSzPct val="76000"/>
              <a:buFont typeface="Wingdings 2" charset="2"/>
              <a:buChar char=""/>
            </a:pPr>
            <a:r>
              <a:rPr lang="en-US" sz="1000" b="0" strike="noStrike" spc="-1" dirty="0">
                <a:solidFill>
                  <a:srgbClr val="3E3D2D"/>
                </a:solidFill>
                <a:latin typeface="Times New Roman"/>
              </a:rPr>
              <a:t>holidays: if payment day falls on a holiday, payment will be due the day before the holiday. Note and initial the addendum page #2 for the list of holidays.</a:t>
            </a:r>
            <a:endParaRPr lang="en-US" sz="1000" b="0" strike="noStrike" spc="-1" dirty="0">
              <a:solidFill>
                <a:srgbClr val="3E3D2D"/>
              </a:solidFill>
              <a:latin typeface="Century Gothic"/>
            </a:endParaRPr>
          </a:p>
          <a:p>
            <a:pPr marL="343080" indent="-273960">
              <a:lnSpc>
                <a:spcPct val="90000"/>
              </a:lnSpc>
              <a:spcBef>
                <a:spcPts val="201"/>
              </a:spcBef>
              <a:buClr>
                <a:srgbClr val="94C600"/>
              </a:buClr>
              <a:buSzPct val="76000"/>
              <a:buFont typeface="Wingdings 2" charset="2"/>
              <a:buChar char=""/>
            </a:pPr>
            <a:r>
              <a:rPr lang="en-US" sz="1000" b="0" strike="noStrike" spc="-1" dirty="0">
                <a:solidFill>
                  <a:srgbClr val="3E3D2D"/>
                </a:solidFill>
                <a:latin typeface="Times New Roman"/>
              </a:rPr>
              <a:t>There is no reduction in fees if a child is absent.  </a:t>
            </a:r>
            <a:r>
              <a:rPr lang="en-US" sz="1000" b="1" u="sng" strike="noStrike" spc="-1" dirty="0">
                <a:solidFill>
                  <a:srgbClr val="3E3D2D"/>
                </a:solidFill>
                <a:uFillTx/>
                <a:latin typeface="Times New Roman"/>
              </a:rPr>
              <a:t>Payments received on Fridays only with cash, money order, credit card or online through </a:t>
            </a:r>
            <a:r>
              <a:rPr lang="en-US" sz="1000" b="1" u="sng" strike="noStrike" spc="-1" dirty="0" err="1">
                <a:solidFill>
                  <a:srgbClr val="3E3D2D"/>
                </a:solidFill>
                <a:uFillTx/>
                <a:latin typeface="Times New Roman"/>
              </a:rPr>
              <a:t>Zelle</a:t>
            </a:r>
            <a:r>
              <a:rPr lang="en-US" sz="1000" b="1" u="sng" spc="-1" dirty="0">
                <a:solidFill>
                  <a:srgbClr val="3E3D2D"/>
                </a:solidFill>
                <a:latin typeface="Times New Roman"/>
              </a:rPr>
              <a:t>, </a:t>
            </a:r>
            <a:r>
              <a:rPr lang="en-US" sz="1000" b="1" u="sng" strike="noStrike" spc="-1" dirty="0">
                <a:solidFill>
                  <a:srgbClr val="3E3D2D"/>
                </a:solidFill>
                <a:uFillTx/>
                <a:latin typeface="Times New Roman"/>
              </a:rPr>
              <a:t>PayPal, or Square </a:t>
            </a:r>
            <a:r>
              <a:rPr lang="en-US" sz="1000" b="0" strike="noStrike" spc="-1" dirty="0">
                <a:solidFill>
                  <a:srgbClr val="3E3D2D"/>
                </a:solidFill>
                <a:latin typeface="Times New Roman"/>
              </a:rPr>
              <a:t>.</a:t>
            </a:r>
            <a:endParaRPr lang="en-US" sz="1000" b="0" strike="noStrike" spc="-1" dirty="0">
              <a:solidFill>
                <a:srgbClr val="3E3D2D"/>
              </a:solidFill>
              <a:latin typeface="Century Gothic"/>
            </a:endParaRPr>
          </a:p>
          <a:p>
            <a:pPr marL="343080" indent="-273960">
              <a:lnSpc>
                <a:spcPct val="90000"/>
              </a:lnSpc>
              <a:spcBef>
                <a:spcPts val="201"/>
              </a:spcBef>
              <a:buClr>
                <a:srgbClr val="94C600"/>
              </a:buClr>
              <a:buSzPct val="76000"/>
              <a:buFont typeface="Wingdings 2" charset="2"/>
              <a:buChar char=""/>
            </a:pPr>
            <a:r>
              <a:rPr lang="en-US" sz="1000" b="0" strike="noStrike" spc="-1" dirty="0">
                <a:solidFill>
                  <a:srgbClr val="3E3D2D"/>
                </a:solidFill>
                <a:latin typeface="Times New Roman"/>
              </a:rPr>
              <a:t>Late Payment: If a payment is not received at pick up Friday (before or by 6:00pm) a $30.00 late fee for each day not paid in full will incur.</a:t>
            </a:r>
            <a:endParaRPr lang="en-US" sz="1000" b="0" strike="noStrike" spc="-1" dirty="0">
              <a:solidFill>
                <a:srgbClr val="3E3D2D"/>
              </a:solidFill>
              <a:latin typeface="Century Gothic"/>
            </a:endParaRPr>
          </a:p>
          <a:p>
            <a:pPr marL="343080" indent="-273960">
              <a:lnSpc>
                <a:spcPct val="90000"/>
              </a:lnSpc>
              <a:spcBef>
                <a:spcPts val="201"/>
              </a:spcBef>
              <a:buClr>
                <a:srgbClr val="94C600"/>
              </a:buClr>
              <a:buSzPct val="76000"/>
              <a:buFont typeface="Wingdings 2" charset="2"/>
              <a:buChar char=""/>
            </a:pPr>
            <a:r>
              <a:rPr lang="en-US" sz="1000" b="0" strike="noStrike" spc="-1" dirty="0">
                <a:solidFill>
                  <a:srgbClr val="3E3D2D"/>
                </a:solidFill>
                <a:latin typeface="Times New Roman"/>
              </a:rPr>
              <a:t>Late Pick-Up: If a parent / guardian is late picking up their child(ren), a fee of $20.00 for the first minute (6:00pm) and $1.00 for each additional minute will be expected to be paid in full in cash at the time of pick up. $30.00 for the first minute (and $1 for every minute there after) will be charged for late pick-up past the contracted time based on the “All-Day, Extended-day, and Special-day” services.</a:t>
            </a:r>
            <a:endParaRPr lang="en-US" sz="1000" b="0" strike="noStrike" spc="-1" dirty="0">
              <a:solidFill>
                <a:srgbClr val="3E3D2D"/>
              </a:solidFill>
              <a:latin typeface="Century Gothic"/>
            </a:endParaRPr>
          </a:p>
          <a:p>
            <a:pPr marL="343080" indent="-273960">
              <a:lnSpc>
                <a:spcPct val="90000"/>
              </a:lnSpc>
              <a:spcBef>
                <a:spcPts val="201"/>
              </a:spcBef>
              <a:buClr>
                <a:srgbClr val="94C600"/>
              </a:buClr>
              <a:buSzPct val="76000"/>
              <a:buFont typeface="Wingdings 2" charset="2"/>
              <a:buChar char=""/>
            </a:pPr>
            <a:r>
              <a:rPr lang="en-US" sz="1000" b="0" strike="noStrike" spc="-1" dirty="0">
                <a:solidFill>
                  <a:srgbClr val="3E3D2D"/>
                </a:solidFill>
                <a:latin typeface="Times New Roman"/>
              </a:rPr>
              <a:t>Repeated late pick-up will be grounds for termination of services.</a:t>
            </a:r>
            <a:endParaRPr lang="en-US" sz="1000" b="0" strike="noStrike" spc="-1" dirty="0">
              <a:solidFill>
                <a:srgbClr val="3E3D2D"/>
              </a:solidFill>
              <a:latin typeface="Century Gothic"/>
            </a:endParaRPr>
          </a:p>
          <a:p>
            <a:pPr marL="343080" indent="-273960">
              <a:lnSpc>
                <a:spcPct val="90000"/>
              </a:lnSpc>
              <a:spcBef>
                <a:spcPts val="201"/>
              </a:spcBef>
              <a:buClr>
                <a:srgbClr val="94C600"/>
              </a:buClr>
              <a:buSzPct val="76000"/>
              <a:buFont typeface="Wingdings 2" charset="2"/>
              <a:buChar char=""/>
            </a:pPr>
            <a:r>
              <a:rPr lang="en-US" sz="1000" b="0" strike="noStrike" spc="-1" dirty="0">
                <a:solidFill>
                  <a:srgbClr val="3E3D2D"/>
                </a:solidFill>
                <a:latin typeface="Times New Roman"/>
              </a:rPr>
              <a:t>There is a $100.00 registration fee due at the time of interview and receipt of all signed forms.</a:t>
            </a:r>
            <a:endParaRPr lang="en-US" sz="1000" b="0" strike="noStrike" spc="-1" dirty="0">
              <a:solidFill>
                <a:srgbClr val="3E3D2D"/>
              </a:solidFill>
              <a:latin typeface="Century Gothic"/>
            </a:endParaRPr>
          </a:p>
          <a:p>
            <a:pPr marL="343080" indent="-273960">
              <a:lnSpc>
                <a:spcPct val="90000"/>
              </a:lnSpc>
              <a:spcBef>
                <a:spcPts val="201"/>
              </a:spcBef>
              <a:buClr>
                <a:srgbClr val="94C600"/>
              </a:buClr>
              <a:buSzPct val="76000"/>
              <a:buFont typeface="Wingdings 2" charset="2"/>
              <a:buChar char=""/>
            </a:pPr>
            <a:r>
              <a:rPr lang="en-US" sz="1000" b="0" strike="noStrike" spc="-1" dirty="0">
                <a:solidFill>
                  <a:srgbClr val="3E3D2D"/>
                </a:solidFill>
                <a:latin typeface="Times New Roman"/>
              </a:rPr>
              <a:t>Delinquent Accounts:  In the event that the responsible party fails to pay for child care services, that party will be turned over to a collection agency.  If the responsible party is turned over for collection due to non-payment of services (this will include late voucher payments), or other contract violations, late payment fees will continue to accrue until the balance is paid in full.  The responsible party will also be liable for any / all cost related to the collection fees to include but not limited to all attorney fees and court costs.</a:t>
            </a:r>
          </a:p>
          <a:p>
            <a:pPr marL="343080" indent="-273960">
              <a:lnSpc>
                <a:spcPct val="90000"/>
              </a:lnSpc>
              <a:spcBef>
                <a:spcPts val="201"/>
              </a:spcBef>
              <a:buClr>
                <a:srgbClr val="94C600"/>
              </a:buClr>
              <a:buSzPct val="76000"/>
              <a:buFont typeface="Wingdings 2" charset="2"/>
              <a:buChar char=""/>
            </a:pPr>
            <a:r>
              <a:rPr lang="en-US" sz="1000" spc="-1" dirty="0">
                <a:solidFill>
                  <a:srgbClr val="3E3D2D"/>
                </a:solidFill>
                <a:latin typeface="Times New Roman"/>
              </a:rPr>
              <a:t>All rules and regulations must be adhered to according to the state guidelines for Covid-19 /Corona Virus.</a:t>
            </a:r>
            <a:endParaRPr lang="en-US" sz="1000" b="0" strike="noStrike" spc="-1" dirty="0">
              <a:solidFill>
                <a:srgbClr val="3E3D2D"/>
              </a:solidFill>
              <a:latin typeface="Century Gothic"/>
            </a:endParaRPr>
          </a:p>
          <a:p>
            <a:pPr marL="343080" indent="-273960">
              <a:lnSpc>
                <a:spcPct val="90000"/>
              </a:lnSpc>
              <a:spcBef>
                <a:spcPts val="201"/>
              </a:spcBef>
              <a:buClr>
                <a:srgbClr val="94C600"/>
              </a:buClr>
              <a:buSzPct val="76000"/>
              <a:buFont typeface="Wingdings 2" charset="2"/>
              <a:buChar char=""/>
            </a:pPr>
            <a:r>
              <a:rPr lang="en-US" sz="1000" b="0" strike="noStrike" spc="-1" dirty="0">
                <a:solidFill>
                  <a:srgbClr val="3E3D2D"/>
                </a:solidFill>
                <a:latin typeface="Times New Roman"/>
              </a:rPr>
              <a:t>Please read entire contract and addendum pages. </a:t>
            </a:r>
            <a:endParaRPr lang="en-US" sz="1000" b="0" strike="noStrike" spc="-1" dirty="0">
              <a:solidFill>
                <a:srgbClr val="3E3D2D"/>
              </a:solidFill>
              <a:latin typeface="Century Gothic"/>
            </a:endParaRPr>
          </a:p>
          <a:p>
            <a:pPr marL="343080" indent="-273960">
              <a:lnSpc>
                <a:spcPct val="90000"/>
              </a:lnSpc>
              <a:spcBef>
                <a:spcPts val="221"/>
              </a:spcBef>
              <a:buClr>
                <a:srgbClr val="94C600"/>
              </a:buClr>
              <a:buSzPct val="76000"/>
              <a:buFont typeface="Wingdings 2" charset="2"/>
              <a:buChar char=""/>
            </a:pPr>
            <a:r>
              <a:rPr lang="en-US" sz="900" b="1" strike="noStrike" spc="-1" dirty="0">
                <a:solidFill>
                  <a:srgbClr val="3E3D2D"/>
                </a:solidFill>
                <a:latin typeface="Times New Roman"/>
              </a:rPr>
              <a:t>I HAVE READ AND UNDERSTOOD MY OBLIGATIONS IN THIS CONTRACT, AND I AGREE TO ABIDE BY ALL POLICIES AND PROCEDURES FOR</a:t>
            </a:r>
            <a:r>
              <a:rPr lang="en-US" sz="900" b="0" i="1" u="sng" strike="noStrike" spc="-1" dirty="0">
                <a:solidFill>
                  <a:srgbClr val="3E3D2D"/>
                </a:solidFill>
                <a:uFillTx/>
                <a:latin typeface="Monotype Corsiva"/>
              </a:rPr>
              <a:t> </a:t>
            </a:r>
            <a:r>
              <a:rPr lang="en-US" sz="1100" b="0" i="1" u="sng" strike="noStrike" spc="-1" dirty="0">
                <a:solidFill>
                  <a:srgbClr val="3E3D2D"/>
                </a:solidFill>
                <a:uFillTx/>
                <a:latin typeface="Monotype Corsiva"/>
              </a:rPr>
              <a:t>My World of Smiling Faces Child Care Center.</a:t>
            </a:r>
            <a:endParaRPr lang="en-US" sz="1100" b="0" strike="noStrike" spc="-1" dirty="0">
              <a:solidFill>
                <a:srgbClr val="3E3D2D"/>
              </a:solidFill>
              <a:latin typeface="Century Gothic"/>
            </a:endParaRPr>
          </a:p>
          <a:p>
            <a:pPr marL="343080" indent="-273960">
              <a:lnSpc>
                <a:spcPct val="90000"/>
              </a:lnSpc>
              <a:spcBef>
                <a:spcPts val="221"/>
              </a:spcBef>
            </a:pPr>
            <a:endParaRPr lang="en-US" sz="1100" b="0" strike="noStrike" spc="-1" dirty="0">
              <a:solidFill>
                <a:srgbClr val="3E3D2D"/>
              </a:solidFill>
              <a:latin typeface="Century Gothic"/>
            </a:endParaRPr>
          </a:p>
          <a:p>
            <a:pPr marL="640080" indent="-273960">
              <a:lnSpc>
                <a:spcPct val="90000"/>
              </a:lnSpc>
              <a:spcBef>
                <a:spcPts val="181"/>
              </a:spcBef>
            </a:pPr>
            <a:r>
              <a:rPr lang="en-US" sz="900" b="0" i="1" u="sng" strike="noStrike" spc="-1" dirty="0">
                <a:solidFill>
                  <a:srgbClr val="3E3D2D"/>
                </a:solidFill>
                <a:uFillTx/>
                <a:latin typeface="Monotype Corsiva"/>
              </a:rPr>
              <a:t>____________________________________________________</a:t>
            </a:r>
            <a:r>
              <a:rPr lang="en-US" sz="900" b="0" i="1" strike="noStrike" spc="-1" dirty="0">
                <a:solidFill>
                  <a:srgbClr val="3E3D2D"/>
                </a:solidFill>
                <a:latin typeface="Monotype Corsiva"/>
              </a:rPr>
              <a:t>                                  </a:t>
            </a:r>
            <a:r>
              <a:rPr lang="en-US" sz="900" b="0" i="1" u="sng" strike="noStrike" spc="-1" dirty="0">
                <a:solidFill>
                  <a:srgbClr val="3E3D2D"/>
                </a:solidFill>
                <a:uFillTx/>
                <a:latin typeface="Monotype Corsiva"/>
              </a:rPr>
              <a:t> _______________________________________________________</a:t>
            </a:r>
            <a:endParaRPr lang="en-US" sz="900" b="0" strike="noStrike" spc="-1" dirty="0">
              <a:solidFill>
                <a:srgbClr val="3E3D2D"/>
              </a:solidFill>
              <a:latin typeface="Century Gothic"/>
            </a:endParaRPr>
          </a:p>
          <a:p>
            <a:pPr marL="640080" indent="-273960">
              <a:lnSpc>
                <a:spcPct val="90000"/>
              </a:lnSpc>
              <a:spcBef>
                <a:spcPts val="181"/>
              </a:spcBef>
            </a:pPr>
            <a:r>
              <a:rPr lang="en-US" sz="900" b="0" i="1" strike="noStrike" spc="-1" dirty="0">
                <a:solidFill>
                  <a:srgbClr val="3E3D2D"/>
                </a:solidFill>
                <a:latin typeface="Times New Roman"/>
              </a:rPr>
              <a:t>Parent / Guardian signature &amp; Date		                      Parent / Guardian signature &amp; Date</a:t>
            </a:r>
            <a:endParaRPr lang="en-US" sz="900" b="0" strike="noStrike" spc="-1" dirty="0">
              <a:solidFill>
                <a:srgbClr val="3E3D2D"/>
              </a:solidFill>
              <a:latin typeface="Century Gothic"/>
            </a:endParaRPr>
          </a:p>
          <a:p>
            <a:pPr marL="640080" indent="-273960">
              <a:lnSpc>
                <a:spcPct val="90000"/>
              </a:lnSpc>
              <a:spcBef>
                <a:spcPts val="181"/>
              </a:spcBef>
            </a:pPr>
            <a:endParaRPr lang="en-US" sz="900" b="0" strike="noStrike" spc="-1" dirty="0">
              <a:solidFill>
                <a:srgbClr val="3E3D2D"/>
              </a:solidFill>
              <a:latin typeface="Century Gothic"/>
            </a:endParaRPr>
          </a:p>
          <a:p>
            <a:pPr marL="640080" indent="-273960">
              <a:lnSpc>
                <a:spcPct val="90000"/>
              </a:lnSpc>
              <a:spcBef>
                <a:spcPts val="181"/>
              </a:spcBef>
            </a:pPr>
            <a:r>
              <a:rPr lang="en-US" sz="900" b="0" i="1" u="sng" strike="noStrike" spc="-1" dirty="0">
                <a:solidFill>
                  <a:srgbClr val="3E3D2D"/>
                </a:solidFill>
                <a:uFillTx/>
                <a:latin typeface="Monotype Corsiva"/>
              </a:rPr>
              <a:t>____________________________________________________</a:t>
            </a:r>
            <a:r>
              <a:rPr lang="en-US" sz="900" b="0" i="1" strike="noStrike" spc="-1" dirty="0">
                <a:solidFill>
                  <a:srgbClr val="3E3D2D"/>
                </a:solidFill>
                <a:latin typeface="Monotype Corsiva"/>
              </a:rPr>
              <a:t>                                  </a:t>
            </a:r>
            <a:r>
              <a:rPr lang="en-US" sz="900" b="0" i="1" u="sng" strike="noStrike" spc="-1" dirty="0">
                <a:solidFill>
                  <a:srgbClr val="3E3D2D"/>
                </a:solidFill>
                <a:uFillTx/>
                <a:latin typeface="Monotype Corsiva"/>
              </a:rPr>
              <a:t> _______________________________________________________</a:t>
            </a:r>
            <a:endParaRPr lang="en-US" sz="900" b="0" strike="noStrike" spc="-1" dirty="0">
              <a:solidFill>
                <a:srgbClr val="3E3D2D"/>
              </a:solidFill>
              <a:latin typeface="Century Gothic"/>
            </a:endParaRPr>
          </a:p>
          <a:p>
            <a:pPr marL="640080" indent="-273960">
              <a:lnSpc>
                <a:spcPct val="90000"/>
              </a:lnSpc>
              <a:spcBef>
                <a:spcPts val="181"/>
              </a:spcBef>
            </a:pPr>
            <a:r>
              <a:rPr lang="en-US" sz="900" b="0" i="1" strike="noStrike" spc="-1" dirty="0">
                <a:solidFill>
                  <a:srgbClr val="3E3D2D"/>
                </a:solidFill>
                <a:latin typeface="Times New Roman"/>
              </a:rPr>
              <a:t>Provider signature &amp; Date		                                                     Witness signature &amp; Date</a:t>
            </a:r>
            <a:endParaRPr lang="en-US" sz="900" b="0" strike="noStrike" spc="-1" dirty="0">
              <a:solidFill>
                <a:srgbClr val="3E3D2D"/>
              </a:solidFill>
              <a:latin typeface="Century Gothic"/>
            </a:endParaRPr>
          </a:p>
          <a:p>
            <a:pPr marL="640080" indent="-273960">
              <a:lnSpc>
                <a:spcPct val="90000"/>
              </a:lnSpc>
              <a:spcBef>
                <a:spcPts val="181"/>
              </a:spcBef>
            </a:pPr>
            <a:endParaRPr lang="en-US" sz="900" b="0" strike="noStrike" spc="-1" dirty="0">
              <a:solidFill>
                <a:srgbClr val="3E3D2D"/>
              </a:solidFill>
              <a:latin typeface="Century Gothic"/>
            </a:endParaRPr>
          </a:p>
        </p:txBody>
      </p:sp>
      <p:sp>
        <p:nvSpPr>
          <p:cNvPr id="272" name="TextShape 3"/>
          <p:cNvSpPr txBox="1"/>
          <p:nvPr/>
        </p:nvSpPr>
        <p:spPr>
          <a:xfrm>
            <a:off x="4952880" y="76320"/>
            <a:ext cx="3198600" cy="456840"/>
          </a:xfrm>
          <a:prstGeom prst="rect">
            <a:avLst/>
          </a:prstGeom>
          <a:noFill/>
          <a:ln>
            <a:noFill/>
          </a:ln>
        </p:spPr>
        <p:txBody>
          <a:bodyPr anchor="ctr">
            <a:noAutofit/>
          </a:bodyPr>
          <a:lstStyle/>
          <a:p>
            <a:pPr algn="ctr">
              <a:lnSpc>
                <a:spcPct val="90000"/>
              </a:lnSpc>
            </a:pPr>
            <a:r>
              <a:rPr lang="en-US" sz="1800" b="0" strike="noStrike" spc="-1">
                <a:solidFill>
                  <a:srgbClr val="000000"/>
                </a:solidFill>
                <a:latin typeface="Times New Roman"/>
              </a:rPr>
              <a:t>   My World of Smiling Faces </a:t>
            </a:r>
            <a:endParaRPr lang="en-US" sz="1800" b="0" strike="noStrike" spc="-1">
              <a:latin typeface="Times New Roman"/>
            </a:endParaRPr>
          </a:p>
          <a:p>
            <a:pPr algn="ctr">
              <a:lnSpc>
                <a:spcPct val="90000"/>
              </a:lnSpc>
            </a:pPr>
            <a:r>
              <a:rPr lang="en-US" sz="1800" b="0" strike="noStrike" spc="-1">
                <a:solidFill>
                  <a:srgbClr val="000000"/>
                </a:solidFill>
                <a:latin typeface="Times New Roman"/>
              </a:rPr>
              <a:t>Child Care Center</a:t>
            </a:r>
            <a:endParaRPr lang="en-US" sz="1800" b="0" strike="noStrike" spc="-1">
              <a:latin typeface="Times New Roman"/>
            </a:endParaRPr>
          </a:p>
          <a:p>
            <a:pPr>
              <a:lnSpc>
                <a:spcPct val="100000"/>
              </a:lnSpc>
            </a:pPr>
            <a:endParaRPr lang="en-US" sz="1800" b="0" strike="noStrike" spc="-1">
              <a:latin typeface="Times New Roman"/>
            </a:endParaRPr>
          </a:p>
        </p:txBody>
      </p:sp>
      <p:sp>
        <p:nvSpPr>
          <p:cNvPr id="273" name="CustomShape 4"/>
          <p:cNvSpPr/>
          <p:nvPr/>
        </p:nvSpPr>
        <p:spPr>
          <a:xfrm>
            <a:off x="533520" y="345240"/>
            <a:ext cx="1142640" cy="568800"/>
          </a:xfrm>
          <a:prstGeom prst="rect">
            <a:avLst/>
          </a:prstGeom>
          <a:solidFill>
            <a:schemeClr val="bg2"/>
          </a:solidFill>
          <a:ln>
            <a:solidFill>
              <a:schemeClr val="bg2">
                <a:lumMod val="50000"/>
              </a:schemeClr>
            </a:solidFill>
            <a:round/>
          </a:ln>
        </p:spPr>
        <p:style>
          <a:lnRef idx="2">
            <a:schemeClr val="dk1"/>
          </a:lnRef>
          <a:fillRef idx="1">
            <a:schemeClr val="lt1"/>
          </a:fillRef>
          <a:effectRef idx="0">
            <a:schemeClr val="dk1"/>
          </a:effectRef>
          <a:fontRef idx="minor"/>
        </p:style>
        <p:txBody>
          <a:bodyPr lIns="90000" tIns="45000" rIns="90000" bIns="45000" anchor="ctr">
            <a:noAutofit/>
          </a:bodyPr>
          <a:lstStyle/>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r>
              <a:rPr lang="en-US" sz="1000" b="0" strike="noStrike" spc="-1">
                <a:solidFill>
                  <a:srgbClr val="000000"/>
                </a:solidFill>
                <a:latin typeface="Century Gothic"/>
              </a:rPr>
              <a:t>Initial here</a:t>
            </a:r>
            <a:endParaRPr lang="en-US" sz="1000" b="0" strike="noStrike" spc="-1">
              <a:latin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 name="TextShape 1"/>
          <p:cNvSpPr txBox="1"/>
          <p:nvPr/>
        </p:nvSpPr>
        <p:spPr>
          <a:xfrm>
            <a:off x="1066680" y="751680"/>
            <a:ext cx="7024320" cy="1142640"/>
          </a:xfrm>
          <a:prstGeom prst="rect">
            <a:avLst/>
          </a:prstGeom>
          <a:noFill/>
          <a:ln>
            <a:noFill/>
          </a:ln>
        </p:spPr>
        <p:txBody>
          <a:bodyPr anchor="b">
            <a:noAutofit/>
          </a:bodyPr>
          <a:lstStyle/>
          <a:p>
            <a:pPr algn="ctr">
              <a:lnSpc>
                <a:spcPct val="100000"/>
              </a:lnSpc>
            </a:pPr>
            <a:r>
              <a:rPr lang="en-US" sz="6000" b="1" strike="noStrike" spc="-1">
                <a:solidFill>
                  <a:srgbClr val="94C600"/>
                </a:solidFill>
                <a:latin typeface="Monotype Corsiva"/>
              </a:rPr>
              <a:t>Center Schedule</a:t>
            </a:r>
            <a:endParaRPr lang="en-US" sz="6000" b="0" strike="noStrike" spc="-1">
              <a:solidFill>
                <a:srgbClr val="000000"/>
              </a:solidFill>
              <a:latin typeface="Times New Roman"/>
            </a:endParaRPr>
          </a:p>
        </p:txBody>
      </p:sp>
      <p:sp>
        <p:nvSpPr>
          <p:cNvPr id="275" name="TextShape 2"/>
          <p:cNvSpPr txBox="1"/>
          <p:nvPr/>
        </p:nvSpPr>
        <p:spPr>
          <a:xfrm>
            <a:off x="801720" y="1752480"/>
            <a:ext cx="7695720" cy="3774600"/>
          </a:xfrm>
          <a:prstGeom prst="rect">
            <a:avLst/>
          </a:prstGeom>
          <a:noFill/>
          <a:ln>
            <a:noFill/>
          </a:ln>
        </p:spPr>
        <p:txBody>
          <a:bodyPr>
            <a:noAutofit/>
          </a:bodyPr>
          <a:lstStyle/>
          <a:p>
            <a:pPr marL="343080" indent="-272520">
              <a:lnSpc>
                <a:spcPct val="100000"/>
              </a:lnSpc>
              <a:spcBef>
                <a:spcPts val="281"/>
              </a:spcBef>
              <a:buClr>
                <a:srgbClr val="94C600"/>
              </a:buClr>
              <a:buSzPct val="76000"/>
              <a:buFont typeface="Wingdings 2" charset="2"/>
              <a:buChar char=""/>
            </a:pPr>
            <a:r>
              <a:rPr lang="en-US" sz="1400" b="1" strike="noStrike" spc="-1" dirty="0">
                <a:solidFill>
                  <a:srgbClr val="3E3D2D"/>
                </a:solidFill>
                <a:latin typeface="Times New Roman"/>
              </a:rPr>
              <a:t>Hours of operations are from 6:30am-6:00pm, Monday-Friday. All communications will be during these hours only. If there is an EMERGENCY, communication will be reviewed and responded during the following business day. </a:t>
            </a:r>
            <a:endParaRPr lang="en-US" sz="1400" b="0" strike="noStrike" spc="-1" dirty="0">
              <a:solidFill>
                <a:srgbClr val="3E3D2D"/>
              </a:solidFill>
              <a:latin typeface="Century Gothic"/>
            </a:endParaRPr>
          </a:p>
          <a:p>
            <a:pPr marL="343080" indent="-272520">
              <a:lnSpc>
                <a:spcPct val="100000"/>
              </a:lnSpc>
              <a:spcBef>
                <a:spcPts val="281"/>
              </a:spcBef>
              <a:buClr>
                <a:srgbClr val="94C600"/>
              </a:buClr>
              <a:buSzPct val="76000"/>
              <a:buFont typeface="Wingdings 2" charset="2"/>
              <a:buChar char=""/>
            </a:pPr>
            <a:r>
              <a:rPr lang="en-US" sz="1400" b="0" strike="noStrike" spc="-1" dirty="0">
                <a:solidFill>
                  <a:srgbClr val="3E3D2D"/>
                </a:solidFill>
                <a:latin typeface="Times New Roman"/>
              </a:rPr>
              <a:t>6:30am -7:30am-breakfast and bathroom break (all children must wash hands and brush their teeth)   Free play (blocks, puzzles, quite games, and open music center) (“all-dayers” and before and after care students will eat at different times)</a:t>
            </a:r>
            <a:endParaRPr lang="en-US" sz="1400" b="0" strike="noStrike" spc="-1" dirty="0">
              <a:solidFill>
                <a:srgbClr val="3E3D2D"/>
              </a:solidFill>
              <a:latin typeface="Century Gothic"/>
            </a:endParaRPr>
          </a:p>
          <a:p>
            <a:pPr marL="343080" indent="-272520">
              <a:lnSpc>
                <a:spcPct val="100000"/>
              </a:lnSpc>
              <a:spcBef>
                <a:spcPts val="281"/>
              </a:spcBef>
              <a:buClr>
                <a:srgbClr val="94C600"/>
              </a:buClr>
              <a:buSzPct val="76000"/>
              <a:buFont typeface="Wingdings 2" charset="2"/>
              <a:buChar char=""/>
            </a:pPr>
            <a:r>
              <a:rPr lang="en-US" sz="1400" b="0" strike="noStrike" spc="-1" dirty="0">
                <a:solidFill>
                  <a:srgbClr val="3E3D2D"/>
                </a:solidFill>
                <a:latin typeface="Times New Roman"/>
              </a:rPr>
              <a:t>7:30am -9:00am-Circle time (good morning hugs and discussions about the night before)</a:t>
            </a:r>
          </a:p>
          <a:p>
            <a:pPr marL="343080" indent="-272520">
              <a:lnSpc>
                <a:spcPct val="100000"/>
              </a:lnSpc>
              <a:spcBef>
                <a:spcPts val="281"/>
              </a:spcBef>
              <a:buClr>
                <a:srgbClr val="94C600"/>
              </a:buClr>
              <a:buSzPct val="76000"/>
              <a:buFont typeface="Wingdings 2" charset="2"/>
              <a:buChar char=""/>
            </a:pPr>
            <a:r>
              <a:rPr lang="en-US" sz="1400" spc="-1" dirty="0">
                <a:solidFill>
                  <a:srgbClr val="3E3D2D"/>
                </a:solidFill>
                <a:latin typeface="Times New Roman"/>
              </a:rPr>
              <a:t>9:00am DOORS LOCK!</a:t>
            </a:r>
            <a:endParaRPr lang="en-US" sz="1400" b="0" strike="noStrike" spc="-1" dirty="0">
              <a:solidFill>
                <a:srgbClr val="3E3D2D"/>
              </a:solidFill>
              <a:latin typeface="Century Gothic"/>
            </a:endParaRPr>
          </a:p>
          <a:p>
            <a:pPr marL="343080" indent="-272520">
              <a:lnSpc>
                <a:spcPct val="100000"/>
              </a:lnSpc>
              <a:spcBef>
                <a:spcPts val="281"/>
              </a:spcBef>
              <a:buClr>
                <a:srgbClr val="94C600"/>
              </a:buClr>
              <a:buSzPct val="76000"/>
              <a:buFont typeface="Wingdings 2" charset="2"/>
              <a:buChar char=""/>
            </a:pPr>
            <a:r>
              <a:rPr lang="en-US" sz="1400" b="0" strike="noStrike" spc="-1" dirty="0">
                <a:solidFill>
                  <a:srgbClr val="3E3D2D"/>
                </a:solidFill>
                <a:latin typeface="Times New Roman"/>
              </a:rPr>
              <a:t>9:15am -9:45am-Snake and bathroom break (all children must wash hands and brush their teeth)</a:t>
            </a:r>
            <a:endParaRPr lang="en-US" sz="1400" b="0" strike="noStrike" spc="-1" dirty="0">
              <a:solidFill>
                <a:srgbClr val="3E3D2D"/>
              </a:solidFill>
              <a:latin typeface="Century Gothic"/>
            </a:endParaRPr>
          </a:p>
          <a:p>
            <a:pPr marL="343080" indent="-272520">
              <a:lnSpc>
                <a:spcPct val="100000"/>
              </a:lnSpc>
              <a:spcBef>
                <a:spcPts val="281"/>
              </a:spcBef>
              <a:buClr>
                <a:srgbClr val="94C600"/>
              </a:buClr>
              <a:buSzPct val="76000"/>
              <a:buFont typeface="Wingdings 2" charset="2"/>
              <a:buChar char=""/>
            </a:pPr>
            <a:r>
              <a:rPr lang="en-US" sz="1400" b="0" strike="noStrike" spc="-1" dirty="0">
                <a:solidFill>
                  <a:srgbClr val="3E3D2D"/>
                </a:solidFill>
                <a:latin typeface="Times New Roman"/>
              </a:rPr>
              <a:t>10:00am-11:00am-Story time (Teacher’s choice of book and discussion)</a:t>
            </a:r>
            <a:endParaRPr lang="en-US" sz="1400" b="0" strike="noStrike" spc="-1" dirty="0">
              <a:solidFill>
                <a:srgbClr val="3E3D2D"/>
              </a:solidFill>
              <a:latin typeface="Century Gothic"/>
            </a:endParaRPr>
          </a:p>
          <a:p>
            <a:pPr marL="343080" indent="-272520">
              <a:lnSpc>
                <a:spcPct val="100000"/>
              </a:lnSpc>
              <a:spcBef>
                <a:spcPts val="281"/>
              </a:spcBef>
              <a:buClr>
                <a:srgbClr val="94C600"/>
              </a:buClr>
              <a:buSzPct val="76000"/>
              <a:buFont typeface="Wingdings 2" charset="2"/>
              <a:buChar char=""/>
            </a:pPr>
            <a:r>
              <a:rPr lang="en-US" sz="1400" b="0" strike="noStrike" spc="-1" dirty="0">
                <a:solidFill>
                  <a:srgbClr val="3E3D2D"/>
                </a:solidFill>
                <a:latin typeface="Times New Roman"/>
              </a:rPr>
              <a:t>11:15am-12:00pm-Outside play (Teacher’s choice of sport and exercise {if weather permits})</a:t>
            </a:r>
            <a:endParaRPr lang="en-US" sz="1400" b="0" strike="noStrike" spc="-1" dirty="0">
              <a:solidFill>
                <a:srgbClr val="3E3D2D"/>
              </a:solidFill>
              <a:latin typeface="Century Gothic"/>
            </a:endParaRPr>
          </a:p>
          <a:p>
            <a:pPr marL="343080" indent="-272520">
              <a:lnSpc>
                <a:spcPct val="100000"/>
              </a:lnSpc>
              <a:spcBef>
                <a:spcPts val="281"/>
              </a:spcBef>
              <a:buClr>
                <a:srgbClr val="94C600"/>
              </a:buClr>
              <a:buSzPct val="76000"/>
              <a:buFont typeface="Wingdings 2" charset="2"/>
              <a:buChar char=""/>
            </a:pPr>
            <a:r>
              <a:rPr lang="en-US" sz="1400" b="0" strike="noStrike" spc="-1" dirty="0">
                <a:solidFill>
                  <a:srgbClr val="3E3D2D"/>
                </a:solidFill>
                <a:latin typeface="Times New Roman"/>
              </a:rPr>
              <a:t>12:30pm-1:00pm-Lunch (all children must wash hands and brush their teeth)</a:t>
            </a:r>
            <a:endParaRPr lang="en-US" sz="1400" b="0" strike="noStrike" spc="-1" dirty="0">
              <a:solidFill>
                <a:srgbClr val="3E3D2D"/>
              </a:solidFill>
              <a:latin typeface="Century Gothic"/>
            </a:endParaRPr>
          </a:p>
          <a:p>
            <a:pPr marL="343080" indent="-272520">
              <a:lnSpc>
                <a:spcPct val="100000"/>
              </a:lnSpc>
              <a:spcBef>
                <a:spcPts val="281"/>
              </a:spcBef>
              <a:buClr>
                <a:srgbClr val="94C600"/>
              </a:buClr>
              <a:buSzPct val="76000"/>
              <a:buFont typeface="Wingdings 2" charset="2"/>
              <a:buChar char=""/>
            </a:pPr>
            <a:r>
              <a:rPr lang="en-US" sz="1400" b="0" strike="noStrike" spc="-1" dirty="0">
                <a:solidFill>
                  <a:srgbClr val="3E3D2D"/>
                </a:solidFill>
                <a:latin typeface="Times New Roman"/>
              </a:rPr>
              <a:t>1:15pm-2:30pm-Nap time (classical music plays) (one on one time for students who need it)</a:t>
            </a:r>
            <a:endParaRPr lang="en-US" sz="1400" b="0" strike="noStrike" spc="-1" dirty="0">
              <a:solidFill>
                <a:srgbClr val="3E3D2D"/>
              </a:solidFill>
              <a:latin typeface="Century Gothic"/>
            </a:endParaRPr>
          </a:p>
          <a:p>
            <a:pPr marL="343080" indent="-272520">
              <a:lnSpc>
                <a:spcPct val="100000"/>
              </a:lnSpc>
              <a:spcBef>
                <a:spcPts val="281"/>
              </a:spcBef>
              <a:buClr>
                <a:srgbClr val="94C600"/>
              </a:buClr>
              <a:buSzPct val="76000"/>
              <a:buFont typeface="Wingdings 2" charset="2"/>
              <a:buChar char=""/>
            </a:pPr>
            <a:r>
              <a:rPr lang="en-US" sz="1400" b="0" strike="noStrike" spc="-1" dirty="0">
                <a:solidFill>
                  <a:srgbClr val="3E3D2D"/>
                </a:solidFill>
                <a:latin typeface="Times New Roman"/>
              </a:rPr>
              <a:t>2:45pm-3:45pm-Lesson time (shapes, numbers, alphabet, color recognition and learning our manners)</a:t>
            </a:r>
            <a:endParaRPr lang="en-US" sz="1400" b="0" strike="noStrike" spc="-1" dirty="0">
              <a:solidFill>
                <a:srgbClr val="3E3D2D"/>
              </a:solidFill>
              <a:latin typeface="Century Gothic"/>
            </a:endParaRPr>
          </a:p>
          <a:p>
            <a:pPr marL="343080" indent="-272520">
              <a:lnSpc>
                <a:spcPct val="100000"/>
              </a:lnSpc>
              <a:spcBef>
                <a:spcPts val="281"/>
              </a:spcBef>
              <a:buClr>
                <a:srgbClr val="94C600"/>
              </a:buClr>
              <a:buSzPct val="76000"/>
              <a:buFont typeface="Wingdings 2" charset="2"/>
              <a:buChar char=""/>
            </a:pPr>
            <a:r>
              <a:rPr lang="en-US" sz="1400" b="0" strike="noStrike" spc="-1" dirty="0">
                <a:solidFill>
                  <a:srgbClr val="3E3D2D"/>
                </a:solidFill>
                <a:latin typeface="Times New Roman"/>
              </a:rPr>
              <a:t>4:00pm-4:25pm-Snack time and bathroom break (all children must wash hands and brush their teeth)</a:t>
            </a:r>
            <a:endParaRPr lang="en-US" sz="1400" b="0" strike="noStrike" spc="-1" dirty="0">
              <a:solidFill>
                <a:srgbClr val="3E3D2D"/>
              </a:solidFill>
              <a:latin typeface="Century Gothic"/>
            </a:endParaRPr>
          </a:p>
          <a:p>
            <a:pPr marL="343080" indent="-272520">
              <a:lnSpc>
                <a:spcPct val="100000"/>
              </a:lnSpc>
              <a:spcBef>
                <a:spcPts val="281"/>
              </a:spcBef>
              <a:buClr>
                <a:srgbClr val="94C600"/>
              </a:buClr>
              <a:buSzPct val="76000"/>
              <a:buFont typeface="Wingdings 2" charset="2"/>
              <a:buChar char=""/>
            </a:pPr>
            <a:r>
              <a:rPr lang="en-US" sz="1400" b="0" strike="noStrike" spc="-1" dirty="0">
                <a:solidFill>
                  <a:srgbClr val="3E3D2D"/>
                </a:solidFill>
                <a:latin typeface="Times New Roman"/>
              </a:rPr>
              <a:t>4:30pm-5:00pm-Outside play (children’s choice of play/free play)</a:t>
            </a:r>
            <a:endParaRPr lang="en-US" sz="1400" b="0" strike="noStrike" spc="-1" dirty="0">
              <a:solidFill>
                <a:srgbClr val="3E3D2D"/>
              </a:solidFill>
              <a:latin typeface="Century Gothic"/>
            </a:endParaRPr>
          </a:p>
          <a:p>
            <a:pPr marL="343080" indent="-272520">
              <a:lnSpc>
                <a:spcPct val="100000"/>
              </a:lnSpc>
              <a:spcBef>
                <a:spcPts val="281"/>
              </a:spcBef>
              <a:buClr>
                <a:srgbClr val="94C600"/>
              </a:buClr>
              <a:buSzPct val="76000"/>
              <a:buFont typeface="Wingdings 2" charset="2"/>
              <a:buChar char=""/>
            </a:pPr>
            <a:r>
              <a:rPr lang="en-US" sz="1400" b="0" strike="noStrike" spc="-1" dirty="0">
                <a:solidFill>
                  <a:srgbClr val="3E3D2D"/>
                </a:solidFill>
                <a:latin typeface="Times New Roman"/>
              </a:rPr>
              <a:t>5:15pm-</a:t>
            </a:r>
            <a:r>
              <a:rPr lang="en-US" sz="1400" b="1" strike="noStrike" spc="-1" dirty="0">
                <a:solidFill>
                  <a:srgbClr val="3E3D2D"/>
                </a:solidFill>
                <a:latin typeface="Times New Roman"/>
              </a:rPr>
              <a:t>6:00pm</a:t>
            </a:r>
            <a:r>
              <a:rPr lang="en-US" sz="1400" b="0" strike="noStrike" spc="-1" dirty="0">
                <a:solidFill>
                  <a:srgbClr val="3E3D2D"/>
                </a:solidFill>
                <a:latin typeface="Times New Roman"/>
              </a:rPr>
              <a:t>-Free play (open choice of  center play) and clean up.</a:t>
            </a:r>
            <a:endParaRPr lang="en-US" sz="1400" b="0" strike="noStrike" spc="-1" dirty="0">
              <a:solidFill>
                <a:srgbClr val="3E3D2D"/>
              </a:solidFill>
              <a:latin typeface="Century Gothic"/>
            </a:endParaRPr>
          </a:p>
        </p:txBody>
      </p:sp>
      <p:sp>
        <p:nvSpPr>
          <p:cNvPr id="276" name="TextShape 3"/>
          <p:cNvSpPr txBox="1"/>
          <p:nvPr/>
        </p:nvSpPr>
        <p:spPr>
          <a:xfrm>
            <a:off x="4649760" y="228600"/>
            <a:ext cx="1331640" cy="364680"/>
          </a:xfrm>
          <a:prstGeom prst="rect">
            <a:avLst/>
          </a:prstGeom>
          <a:noFill/>
          <a:ln>
            <a:noFill/>
          </a:ln>
        </p:spPr>
        <p:txBody>
          <a:bodyPr anchor="ctr">
            <a:noAutofit/>
          </a:bodyPr>
          <a:lstStyle/>
          <a:p>
            <a:pPr>
              <a:lnSpc>
                <a:spcPct val="100000"/>
              </a:lnSpc>
            </a:pPr>
            <a:fld id="{362C4370-EA46-4556-8F71-CD98588C00E0}" type="slidenum">
              <a:rPr lang="en-US" sz="1200" b="0" strike="noStrike" spc="-1">
                <a:solidFill>
                  <a:srgbClr val="FEFEFE"/>
                </a:solidFill>
                <a:latin typeface="Times New Roman"/>
              </a:rPr>
              <a:t>5</a:t>
            </a:fld>
            <a:endParaRPr lang="en-US" sz="1200" b="0" strike="noStrike" spc="-1">
              <a:latin typeface="Times New Roman"/>
            </a:endParaRPr>
          </a:p>
        </p:txBody>
      </p:sp>
      <p:pic>
        <p:nvPicPr>
          <p:cNvPr id="277" name="Picture 4"/>
          <p:cNvPicPr/>
          <p:nvPr/>
        </p:nvPicPr>
        <p:blipFill>
          <a:blip r:embed="rId3"/>
          <a:stretch/>
        </p:blipFill>
        <p:spPr>
          <a:xfrm>
            <a:off x="5029200" y="-45720"/>
            <a:ext cx="2883240" cy="767880"/>
          </a:xfrm>
          <a:prstGeom prst="rect">
            <a:avLst/>
          </a:prstGeom>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 name="TextShape 1"/>
          <p:cNvSpPr txBox="1"/>
          <p:nvPr/>
        </p:nvSpPr>
        <p:spPr>
          <a:xfrm>
            <a:off x="990720" y="304920"/>
            <a:ext cx="7619760" cy="1142640"/>
          </a:xfrm>
          <a:prstGeom prst="rect">
            <a:avLst/>
          </a:prstGeom>
          <a:noFill/>
          <a:ln>
            <a:noFill/>
          </a:ln>
        </p:spPr>
        <p:txBody>
          <a:bodyPr anchor="b">
            <a:noAutofit/>
          </a:bodyPr>
          <a:lstStyle/>
          <a:p>
            <a:pPr>
              <a:lnSpc>
                <a:spcPct val="100000"/>
              </a:lnSpc>
            </a:pPr>
            <a:r>
              <a:rPr lang="en-US" sz="4000" b="1" strike="noStrike" spc="-1">
                <a:solidFill>
                  <a:srgbClr val="94C600"/>
                </a:solidFill>
                <a:latin typeface="Monotype Corsiva"/>
              </a:rPr>
              <a:t>      Features &amp; Benefits of the Center</a:t>
            </a:r>
            <a:endParaRPr lang="en-US" sz="4000" b="0" strike="noStrike" spc="-1">
              <a:solidFill>
                <a:srgbClr val="000000"/>
              </a:solidFill>
              <a:latin typeface="Times New Roman"/>
            </a:endParaRPr>
          </a:p>
        </p:txBody>
      </p:sp>
      <p:sp>
        <p:nvSpPr>
          <p:cNvPr id="279" name="TextShape 2"/>
          <p:cNvSpPr txBox="1"/>
          <p:nvPr/>
        </p:nvSpPr>
        <p:spPr>
          <a:xfrm>
            <a:off x="457200" y="1447920"/>
            <a:ext cx="8229240" cy="4800240"/>
          </a:xfrm>
          <a:prstGeom prst="rect">
            <a:avLst/>
          </a:prstGeom>
          <a:noFill/>
          <a:ln>
            <a:noFill/>
          </a:ln>
        </p:spPr>
        <p:txBody>
          <a:bodyPr>
            <a:normAutofit fontScale="94000"/>
          </a:bodyPr>
          <a:lstStyle/>
          <a:p>
            <a:pPr marL="343080" indent="-273960">
              <a:lnSpc>
                <a:spcPct val="90000"/>
              </a:lnSpc>
              <a:spcBef>
                <a:spcPts val="400"/>
              </a:spcBef>
              <a:buClr>
                <a:srgbClr val="94C600"/>
              </a:buClr>
              <a:buSzPct val="76000"/>
              <a:buFont typeface="Wingdings 2" charset="2"/>
              <a:buChar char=""/>
            </a:pPr>
            <a:r>
              <a:rPr lang="en-US" sz="2000" b="1" strike="noStrike" spc="-1">
                <a:solidFill>
                  <a:srgbClr val="3E3D2D"/>
                </a:solidFill>
                <a:latin typeface="Times New Roman"/>
              </a:rPr>
              <a:t>Vacation, Personal, &amp; Sick Days: </a:t>
            </a:r>
            <a:r>
              <a:rPr lang="en-US" sz="1600" b="1" i="1" u="sng" strike="noStrike" spc="-1">
                <a:solidFill>
                  <a:srgbClr val="3E3D2D"/>
                </a:solidFill>
                <a:uFillTx/>
                <a:latin typeface="Times New Roman"/>
              </a:rPr>
              <a:t>My World of Smiling Faces Child Care Center</a:t>
            </a:r>
            <a:r>
              <a:rPr lang="en-US" sz="1600" b="0" strike="noStrike" spc="-1">
                <a:solidFill>
                  <a:srgbClr val="3E3D2D"/>
                </a:solidFill>
                <a:latin typeface="Times New Roman"/>
              </a:rPr>
              <a:t> </a:t>
            </a:r>
            <a:r>
              <a:rPr lang="en-US" sz="1500" b="0" strike="noStrike" spc="-1">
                <a:solidFill>
                  <a:srgbClr val="3E3D2D"/>
                </a:solidFill>
                <a:latin typeface="Times New Roman"/>
              </a:rPr>
              <a:t>will be closed for two weeks annually for vacation, in which tuition fee will be paid in full 100%.  A written two-week notice will be provided.  Childcare will be closed for five personal days and five sick days annually, if necessary in which, tuition fee will be paid in full.  During vacation, personal and sick days in which Childcare is closed, parents are responsible for providing childcare.  However emergencies are unplanned and unavoidable and advance notification is not always possible</a:t>
            </a:r>
            <a:r>
              <a:rPr lang="en-US" sz="1600" b="0" strike="noStrike" spc="-1">
                <a:solidFill>
                  <a:srgbClr val="3E3D2D"/>
                </a:solidFill>
                <a:latin typeface="Times New Roman"/>
              </a:rPr>
              <a:t>.</a:t>
            </a:r>
            <a:endParaRPr lang="en-US" sz="1600" b="0" strike="noStrike" spc="-1">
              <a:solidFill>
                <a:srgbClr val="3E3D2D"/>
              </a:solidFill>
              <a:latin typeface="Century Gothic"/>
            </a:endParaRPr>
          </a:p>
          <a:p>
            <a:pPr marL="343080" indent="-273960">
              <a:lnSpc>
                <a:spcPct val="90000"/>
              </a:lnSpc>
              <a:spcBef>
                <a:spcPts val="400"/>
              </a:spcBef>
              <a:buClr>
                <a:srgbClr val="94C600"/>
              </a:buClr>
              <a:buSzPct val="76000"/>
              <a:buFont typeface="Wingdings 2" charset="2"/>
              <a:buChar char=""/>
            </a:pPr>
            <a:r>
              <a:rPr lang="en-US" sz="2000" b="1" strike="noStrike" spc="-1">
                <a:solidFill>
                  <a:srgbClr val="3E3D2D"/>
                </a:solidFill>
                <a:latin typeface="Times New Roman"/>
              </a:rPr>
              <a:t>Termination:  </a:t>
            </a:r>
            <a:r>
              <a:rPr lang="en-US" sz="1500" b="0" strike="noStrike" spc="-1">
                <a:solidFill>
                  <a:srgbClr val="3E3D2D"/>
                </a:solidFill>
                <a:latin typeface="Times New Roman"/>
              </a:rPr>
              <a:t>Both parties in case of termination must give a two week advance written notice. Verbal notice will not be excepted.  Services will be terminated if all fees and forms are not paid and submitted on time.  Any breach of this contract will be grounds for termination and as a provider reserves the right to terminate services due to irreconcilable differences and the parents or guardians are still responsible for two weeks “inconvenience fee” which will equal to two weeks tuition per child.</a:t>
            </a:r>
            <a:endParaRPr lang="en-US" sz="1500" b="0" strike="noStrike" spc="-1">
              <a:solidFill>
                <a:srgbClr val="3E3D2D"/>
              </a:solidFill>
              <a:latin typeface="Century Gothic"/>
            </a:endParaRPr>
          </a:p>
          <a:p>
            <a:pPr marL="343080" indent="-273960">
              <a:lnSpc>
                <a:spcPct val="90000"/>
              </a:lnSpc>
              <a:spcBef>
                <a:spcPts val="400"/>
              </a:spcBef>
              <a:buClr>
                <a:srgbClr val="94C600"/>
              </a:buClr>
              <a:buSzPct val="76000"/>
              <a:buFont typeface="Wingdings 2" charset="2"/>
              <a:buChar char=""/>
            </a:pPr>
            <a:r>
              <a:rPr lang="en-US" sz="2000" b="1" strike="noStrike" spc="-1">
                <a:solidFill>
                  <a:srgbClr val="3E3D2D"/>
                </a:solidFill>
                <a:latin typeface="Times New Roman"/>
              </a:rPr>
              <a:t>Written Notice: </a:t>
            </a:r>
            <a:r>
              <a:rPr lang="en-US" sz="1600" b="1" strike="noStrike" spc="-1">
                <a:solidFill>
                  <a:srgbClr val="3E3D2D"/>
                </a:solidFill>
                <a:latin typeface="Times New Roman"/>
              </a:rPr>
              <a:t>*</a:t>
            </a:r>
            <a:r>
              <a:rPr lang="en-US" sz="1600" b="0" strike="noStrike" spc="-1">
                <a:solidFill>
                  <a:srgbClr val="3E3D2D"/>
                </a:solidFill>
                <a:latin typeface="Times New Roman"/>
              </a:rPr>
              <a:t>Two weeks advanced written notice is requested when you wish  to terminate your contract.  There is no refund for any early withdrawal, and there are no substitution dates.</a:t>
            </a:r>
            <a:endParaRPr lang="en-US" sz="1600" b="0" strike="noStrike" spc="-1">
              <a:solidFill>
                <a:srgbClr val="3E3D2D"/>
              </a:solidFill>
              <a:latin typeface="Century Gothic"/>
            </a:endParaRPr>
          </a:p>
          <a:p>
            <a:pPr marL="343080" indent="-273960">
              <a:lnSpc>
                <a:spcPct val="90000"/>
              </a:lnSpc>
              <a:spcBef>
                <a:spcPts val="320"/>
              </a:spcBef>
            </a:pPr>
            <a:r>
              <a:rPr lang="en-US" sz="1600" b="0" strike="noStrike" spc="-1">
                <a:solidFill>
                  <a:srgbClr val="3E3D2D"/>
                </a:solidFill>
                <a:latin typeface="Times New Roman"/>
              </a:rPr>
              <a:t>      *</a:t>
            </a:r>
            <a:r>
              <a:rPr lang="en-US" sz="1600" b="1" i="1" u="sng" strike="noStrike" spc="-1">
                <a:solidFill>
                  <a:srgbClr val="3E3D2D"/>
                </a:solidFill>
                <a:uFillTx/>
                <a:latin typeface="Times New Roman"/>
              </a:rPr>
              <a:t>My World of Smiling Faces Child Care Center</a:t>
            </a:r>
            <a:r>
              <a:rPr lang="en-US" sz="1600" b="1" i="1" strike="noStrike" spc="-1">
                <a:solidFill>
                  <a:srgbClr val="3E3D2D"/>
                </a:solidFill>
                <a:latin typeface="Times New Roman"/>
              </a:rPr>
              <a:t> </a:t>
            </a:r>
            <a:r>
              <a:rPr lang="en-US" sz="1600" b="0" strike="noStrike" spc="-1">
                <a:solidFill>
                  <a:srgbClr val="3E3D2D"/>
                </a:solidFill>
                <a:latin typeface="Times New Roman"/>
              </a:rPr>
              <a:t> reserves the right to change policies and contracts, with a written two week notice.</a:t>
            </a:r>
            <a:endParaRPr lang="en-US" sz="1600" b="0" strike="noStrike" spc="-1">
              <a:solidFill>
                <a:srgbClr val="3E3D2D"/>
              </a:solidFill>
              <a:latin typeface="Century Gothic"/>
            </a:endParaRPr>
          </a:p>
          <a:p>
            <a:pPr marL="343080" indent="-273960">
              <a:lnSpc>
                <a:spcPct val="90000"/>
              </a:lnSpc>
              <a:spcBef>
                <a:spcPts val="320"/>
              </a:spcBef>
            </a:pPr>
            <a:r>
              <a:rPr lang="en-US" sz="1600" b="0" strike="noStrike" spc="-1">
                <a:solidFill>
                  <a:srgbClr val="3E3D2D"/>
                </a:solidFill>
                <a:latin typeface="Times New Roman"/>
              </a:rPr>
              <a:t>      *Should it become necessary, </a:t>
            </a:r>
            <a:r>
              <a:rPr lang="en-US" sz="1600" b="1" i="1" u="sng" strike="noStrike" spc="-1">
                <a:solidFill>
                  <a:srgbClr val="3E3D2D"/>
                </a:solidFill>
                <a:uFillTx/>
                <a:latin typeface="Times New Roman"/>
              </a:rPr>
              <a:t>My World of Smiling Faces Child Care Center</a:t>
            </a:r>
            <a:r>
              <a:rPr lang="en-US" sz="1600" b="0" strike="noStrike" spc="-1">
                <a:solidFill>
                  <a:srgbClr val="3E3D2D"/>
                </a:solidFill>
                <a:latin typeface="Times New Roman"/>
              </a:rPr>
              <a:t> reserves the right to dismiss a parent / child(ren) at any time.  The parents / guardians will be notified verbally at the time of pick-up and in writing within 10 business days of verbal notification for dismissal</a:t>
            </a:r>
            <a:r>
              <a:rPr lang="en-US" sz="1600" b="0" strike="noStrike" spc="-1">
                <a:solidFill>
                  <a:srgbClr val="3E3D2D"/>
                </a:solidFill>
                <a:latin typeface="Century Gothic"/>
              </a:rPr>
              <a:t>. </a:t>
            </a:r>
            <a:r>
              <a:rPr lang="en-US" sz="1600" b="0" strike="noStrike" spc="-1">
                <a:solidFill>
                  <a:srgbClr val="3E3D2D"/>
                </a:solidFill>
                <a:latin typeface="Times New Roman"/>
              </a:rPr>
              <a:t>Parents or guardians are still responsible for two weeks “inconvenience fee” which will equal to two weeks tuition.</a:t>
            </a:r>
            <a:r>
              <a:rPr lang="en-US" sz="1600" b="0" strike="noStrike" spc="-1">
                <a:solidFill>
                  <a:srgbClr val="3E3D2D"/>
                </a:solidFill>
                <a:latin typeface="Century Gothic"/>
              </a:rPr>
              <a:t> </a:t>
            </a:r>
          </a:p>
        </p:txBody>
      </p:sp>
      <p:sp>
        <p:nvSpPr>
          <p:cNvPr id="280" name="TextShape 3"/>
          <p:cNvSpPr txBox="1"/>
          <p:nvPr/>
        </p:nvSpPr>
        <p:spPr>
          <a:xfrm>
            <a:off x="4648320" y="28440"/>
            <a:ext cx="3503160" cy="588600"/>
          </a:xfrm>
          <a:prstGeom prst="rect">
            <a:avLst/>
          </a:prstGeom>
          <a:noFill/>
          <a:ln>
            <a:noFill/>
          </a:ln>
        </p:spPr>
        <p:txBody>
          <a:bodyPr anchor="ctr">
            <a:noAutofit/>
          </a:bodyPr>
          <a:lstStyle/>
          <a:p>
            <a:pPr>
              <a:lnSpc>
                <a:spcPct val="100000"/>
              </a:lnSpc>
            </a:pPr>
            <a:fld id="{B945A706-F5A9-49C0-A080-AE4402AE41DA}" type="slidenum">
              <a:rPr lang="en-US" sz="1200" b="0" strike="noStrike" spc="-1">
                <a:solidFill>
                  <a:srgbClr val="FEFEFE"/>
                </a:solidFill>
                <a:latin typeface="Times New Roman"/>
              </a:rPr>
              <a:t>6</a:t>
            </a:fld>
            <a:endParaRPr lang="en-US" sz="1200" b="0" strike="noStrike" spc="-1">
              <a:latin typeface="Times New Roman"/>
            </a:endParaRPr>
          </a:p>
        </p:txBody>
      </p:sp>
      <p:sp>
        <p:nvSpPr>
          <p:cNvPr id="281" name="CustomShape 4"/>
          <p:cNvSpPr/>
          <p:nvPr/>
        </p:nvSpPr>
        <p:spPr>
          <a:xfrm>
            <a:off x="4800600" y="0"/>
            <a:ext cx="3428640" cy="639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en-US" sz="1800" b="0" strike="noStrike" spc="-1">
                <a:solidFill>
                  <a:srgbClr val="000000"/>
                </a:solidFill>
                <a:latin typeface="Times New Roman"/>
              </a:rPr>
              <a:t>My World of Smiling Faces </a:t>
            </a:r>
            <a:endParaRPr lang="en-US" sz="1800" b="0" strike="noStrike" spc="-1">
              <a:latin typeface="Arial"/>
            </a:endParaRPr>
          </a:p>
          <a:p>
            <a:pPr algn="ctr">
              <a:lnSpc>
                <a:spcPct val="100000"/>
              </a:lnSpc>
            </a:pPr>
            <a:r>
              <a:rPr lang="en-US" sz="1800" b="0" strike="noStrike" spc="-1">
                <a:solidFill>
                  <a:srgbClr val="000000"/>
                </a:solidFill>
                <a:latin typeface="Times New Roman"/>
              </a:rPr>
              <a:t>Child Care Center</a:t>
            </a:r>
            <a:endParaRPr lang="en-US" sz="1800" b="0" strike="noStrike" spc="-1">
              <a:latin typeface="Arial"/>
            </a:endParaRPr>
          </a:p>
        </p:txBody>
      </p:sp>
      <p:sp>
        <p:nvSpPr>
          <p:cNvPr id="282" name="CustomShape 5"/>
          <p:cNvSpPr/>
          <p:nvPr/>
        </p:nvSpPr>
        <p:spPr>
          <a:xfrm>
            <a:off x="533520" y="345240"/>
            <a:ext cx="1142640" cy="568800"/>
          </a:xfrm>
          <a:prstGeom prst="rect">
            <a:avLst/>
          </a:prstGeom>
          <a:solidFill>
            <a:schemeClr val="bg2"/>
          </a:solidFill>
          <a:ln>
            <a:solidFill>
              <a:schemeClr val="bg2">
                <a:lumMod val="50000"/>
              </a:schemeClr>
            </a:solidFill>
            <a:round/>
          </a:ln>
        </p:spPr>
        <p:style>
          <a:lnRef idx="2">
            <a:schemeClr val="dk1"/>
          </a:lnRef>
          <a:fillRef idx="1">
            <a:schemeClr val="lt1"/>
          </a:fillRef>
          <a:effectRef idx="0">
            <a:schemeClr val="dk1"/>
          </a:effectRef>
          <a:fontRef idx="minor"/>
        </p:style>
        <p:txBody>
          <a:bodyPr lIns="90000" tIns="45000" rIns="90000" bIns="45000" anchor="ctr">
            <a:noAutofit/>
          </a:bodyPr>
          <a:lstStyle/>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r>
              <a:rPr lang="en-US" sz="1000" b="0" strike="noStrike" spc="-1">
                <a:solidFill>
                  <a:srgbClr val="000000"/>
                </a:solidFill>
                <a:latin typeface="Century Gothic"/>
              </a:rPr>
              <a:t>Initial here</a:t>
            </a:r>
            <a:endParaRPr lang="en-US" sz="1000" b="0" strike="noStrike" spc="-1">
              <a:latin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 name="TextShape 1"/>
          <p:cNvSpPr txBox="1"/>
          <p:nvPr/>
        </p:nvSpPr>
        <p:spPr>
          <a:xfrm>
            <a:off x="1219320" y="457200"/>
            <a:ext cx="7238520" cy="1066320"/>
          </a:xfrm>
          <a:prstGeom prst="rect">
            <a:avLst/>
          </a:prstGeom>
          <a:noFill/>
          <a:ln>
            <a:noFill/>
          </a:ln>
        </p:spPr>
        <p:txBody>
          <a:bodyPr anchor="b">
            <a:noAutofit/>
          </a:bodyPr>
          <a:lstStyle/>
          <a:p>
            <a:pPr>
              <a:lnSpc>
                <a:spcPct val="100000"/>
              </a:lnSpc>
            </a:pPr>
            <a:r>
              <a:rPr lang="en-US" sz="5400" b="1" strike="noStrike" spc="-1">
                <a:solidFill>
                  <a:srgbClr val="94C600"/>
                </a:solidFill>
                <a:latin typeface="Monotype Corsiva"/>
              </a:rPr>
              <a:t>  Specifications of the Client</a:t>
            </a:r>
            <a:r>
              <a:rPr lang="en-US" sz="2000" b="1" strike="noStrike" spc="-1">
                <a:solidFill>
                  <a:srgbClr val="94C600"/>
                </a:solidFill>
                <a:latin typeface="Monotype Corsiva"/>
              </a:rPr>
              <a:t>1</a:t>
            </a:r>
            <a:endParaRPr lang="en-US" sz="2000" b="0" strike="noStrike" spc="-1">
              <a:solidFill>
                <a:srgbClr val="000000"/>
              </a:solidFill>
              <a:latin typeface="Times New Roman"/>
            </a:endParaRPr>
          </a:p>
        </p:txBody>
      </p:sp>
      <p:sp>
        <p:nvSpPr>
          <p:cNvPr id="284" name="TextShape 2"/>
          <p:cNvSpPr txBox="1"/>
          <p:nvPr/>
        </p:nvSpPr>
        <p:spPr>
          <a:xfrm>
            <a:off x="457200" y="1447920"/>
            <a:ext cx="8229240" cy="5181120"/>
          </a:xfrm>
          <a:prstGeom prst="rect">
            <a:avLst/>
          </a:prstGeom>
          <a:noFill/>
          <a:ln>
            <a:noFill/>
          </a:ln>
        </p:spPr>
        <p:txBody>
          <a:bodyPr>
            <a:noAutofit/>
          </a:bodyPr>
          <a:lstStyle/>
          <a:p>
            <a:pPr marL="343080" indent="-272520">
              <a:lnSpc>
                <a:spcPct val="90000"/>
              </a:lnSpc>
              <a:spcBef>
                <a:spcPts val="400"/>
              </a:spcBef>
              <a:buClr>
                <a:srgbClr val="94C600"/>
              </a:buClr>
              <a:buSzPct val="76000"/>
              <a:buFont typeface="Wingdings 2" charset="2"/>
              <a:buChar char=""/>
            </a:pPr>
            <a:r>
              <a:rPr lang="en-US" sz="2000" b="1" u="sng" strike="noStrike" spc="-1" dirty="0">
                <a:solidFill>
                  <a:srgbClr val="3E3D2D"/>
                </a:solidFill>
                <a:uFillTx/>
                <a:latin typeface="Times New Roman"/>
              </a:rPr>
              <a:t>Parent Responsibilities:</a:t>
            </a:r>
            <a:endParaRPr lang="en-US" sz="2000" b="0" strike="noStrike" spc="-1" dirty="0">
              <a:solidFill>
                <a:srgbClr val="3E3D2D"/>
              </a:solidFill>
              <a:latin typeface="Century Gothic"/>
            </a:endParaRPr>
          </a:p>
          <a:p>
            <a:pPr marL="343080" indent="-272520">
              <a:lnSpc>
                <a:spcPct val="90000"/>
              </a:lnSpc>
              <a:spcBef>
                <a:spcPts val="320"/>
              </a:spcBef>
              <a:buClr>
                <a:srgbClr val="94C600"/>
              </a:buClr>
              <a:buSzPct val="76000"/>
              <a:buFont typeface="Wingdings" charset="2"/>
              <a:buChar char=""/>
            </a:pPr>
            <a:r>
              <a:rPr lang="en-US" sz="1500" b="1" strike="noStrike" spc="-1" dirty="0">
                <a:solidFill>
                  <a:srgbClr val="3E3D2D"/>
                </a:solidFill>
                <a:latin typeface="Times New Roman"/>
              </a:rPr>
              <a:t>All fees, service cost, and payments are non-negotiable</a:t>
            </a:r>
            <a:r>
              <a:rPr lang="en-US" sz="1500" b="0" strike="noStrike" spc="-1" dirty="0">
                <a:solidFill>
                  <a:srgbClr val="3E3D2D"/>
                </a:solidFill>
                <a:latin typeface="Times New Roman"/>
              </a:rPr>
              <a:t>. </a:t>
            </a:r>
            <a:endParaRPr lang="en-US" sz="1500" b="0" strike="noStrike" spc="-1" dirty="0">
              <a:solidFill>
                <a:srgbClr val="3E3D2D"/>
              </a:solidFill>
              <a:latin typeface="Century Gothic"/>
            </a:endParaRPr>
          </a:p>
          <a:p>
            <a:pPr marL="343080" indent="-272520">
              <a:lnSpc>
                <a:spcPct val="90000"/>
              </a:lnSpc>
              <a:spcBef>
                <a:spcPts val="320"/>
              </a:spcBef>
              <a:buClr>
                <a:srgbClr val="94C600"/>
              </a:buClr>
              <a:buSzPct val="76000"/>
              <a:buFont typeface="Wingdings" charset="2"/>
              <a:buChar char=""/>
            </a:pPr>
            <a:r>
              <a:rPr lang="en-US" sz="1500" b="0" strike="noStrike" spc="-1" dirty="0">
                <a:solidFill>
                  <a:srgbClr val="3E3D2D"/>
                </a:solidFill>
                <a:latin typeface="Times New Roman"/>
              </a:rPr>
              <a:t>Parents / Guardians are responsible for notifying the provider of any changes in employment, telephone numbers and addresses, the hours and/or days of  that Childcare is needed.  No one other than parents / guardians and persons listed on the Emergency contact information form will be permitted to pick up child(ren).  Advance notice will be required from parent if someone else will be picking up the child(ren) Valid I.D. is required. </a:t>
            </a:r>
            <a:endParaRPr lang="en-US" sz="1500" b="0" strike="noStrike" spc="-1" dirty="0">
              <a:solidFill>
                <a:srgbClr val="3E3D2D"/>
              </a:solidFill>
              <a:latin typeface="Century Gothic"/>
            </a:endParaRPr>
          </a:p>
          <a:p>
            <a:pPr marL="343080" indent="-272520">
              <a:lnSpc>
                <a:spcPct val="90000"/>
              </a:lnSpc>
              <a:spcBef>
                <a:spcPts val="320"/>
              </a:spcBef>
              <a:buClr>
                <a:srgbClr val="94C600"/>
              </a:buClr>
              <a:buSzPct val="76000"/>
              <a:buFont typeface="Wingdings" charset="2"/>
              <a:buChar char=""/>
            </a:pPr>
            <a:r>
              <a:rPr lang="en-US" sz="1500" b="0" strike="noStrike" spc="-1" dirty="0">
                <a:solidFill>
                  <a:srgbClr val="3E3D2D"/>
                </a:solidFill>
                <a:latin typeface="Times New Roman"/>
              </a:rPr>
              <a:t>Payments are made on </a:t>
            </a:r>
            <a:r>
              <a:rPr lang="en-US" sz="1500" b="1" u="sng" strike="noStrike" spc="-1" dirty="0">
                <a:solidFill>
                  <a:srgbClr val="3E3D2D"/>
                </a:solidFill>
                <a:uFillTx/>
                <a:latin typeface="Times New Roman"/>
              </a:rPr>
              <a:t>Friday before or by 6:00 pm</a:t>
            </a:r>
            <a:r>
              <a:rPr lang="en-US" sz="1500" b="0" strike="noStrike" spc="-1" dirty="0">
                <a:solidFill>
                  <a:srgbClr val="3E3D2D"/>
                </a:solidFill>
                <a:latin typeface="Times New Roman"/>
              </a:rPr>
              <a:t> (cash, credit card, Cashapp or money order)</a:t>
            </a:r>
            <a:endParaRPr lang="en-US" sz="1500" b="0" strike="noStrike" spc="-1" dirty="0">
              <a:solidFill>
                <a:srgbClr val="3E3D2D"/>
              </a:solidFill>
              <a:latin typeface="Century Gothic"/>
            </a:endParaRPr>
          </a:p>
          <a:p>
            <a:pPr marL="343080" indent="-272520">
              <a:lnSpc>
                <a:spcPct val="90000"/>
              </a:lnSpc>
              <a:spcBef>
                <a:spcPts val="320"/>
              </a:spcBef>
              <a:buClr>
                <a:srgbClr val="94C600"/>
              </a:buClr>
              <a:buSzPct val="76000"/>
              <a:buFont typeface="Wingdings" charset="2"/>
              <a:buChar char=""/>
            </a:pPr>
            <a:r>
              <a:rPr lang="en-US" sz="1500" b="0" strike="noStrike" spc="-1" dirty="0">
                <a:solidFill>
                  <a:srgbClr val="3E3D2D"/>
                </a:solidFill>
                <a:latin typeface="Times New Roman"/>
              </a:rPr>
              <a:t>Please specify payment plans (weekly, bi-weekly, monthly etc.) </a:t>
            </a:r>
            <a:r>
              <a:rPr lang="en-US" sz="1500" b="1" u="sng" strike="noStrike" spc="-1" dirty="0">
                <a:solidFill>
                  <a:srgbClr val="3E3D2D"/>
                </a:solidFill>
                <a:uFillTx/>
                <a:latin typeface="Times New Roman"/>
              </a:rPr>
              <a:t>before payment is due</a:t>
            </a:r>
            <a:r>
              <a:rPr lang="en-US" sz="1500" b="0" strike="noStrike" spc="-1" dirty="0">
                <a:solidFill>
                  <a:srgbClr val="3E3D2D"/>
                </a:solidFill>
                <a:latin typeface="Times New Roman"/>
              </a:rPr>
              <a:t>.</a:t>
            </a:r>
            <a:endParaRPr lang="en-US" sz="1500" b="0" strike="noStrike" spc="-1" dirty="0">
              <a:solidFill>
                <a:srgbClr val="3E3D2D"/>
              </a:solidFill>
              <a:latin typeface="Century Gothic"/>
            </a:endParaRPr>
          </a:p>
          <a:p>
            <a:pPr marL="343080" indent="-272520">
              <a:lnSpc>
                <a:spcPct val="90000"/>
              </a:lnSpc>
              <a:spcBef>
                <a:spcPts val="320"/>
              </a:spcBef>
              <a:buClr>
                <a:srgbClr val="94C600"/>
              </a:buClr>
              <a:buSzPct val="76000"/>
              <a:buFont typeface="Wingdings" charset="2"/>
              <a:buChar char=""/>
            </a:pPr>
            <a:r>
              <a:rPr lang="en-US" sz="1500" b="0" strike="noStrike" spc="-1" dirty="0">
                <a:solidFill>
                  <a:srgbClr val="3E3D2D"/>
                </a:solidFill>
                <a:latin typeface="Times New Roman"/>
              </a:rPr>
              <a:t>All Voucher Payments- Parents are required to pay out of pocket until the childcare vouchers are clear and payment has been received. (This may take 2-6 weeks)</a:t>
            </a:r>
          </a:p>
          <a:p>
            <a:pPr marL="800280" lvl="1" indent="-272520">
              <a:lnSpc>
                <a:spcPct val="90000"/>
              </a:lnSpc>
              <a:spcBef>
                <a:spcPts val="320"/>
              </a:spcBef>
              <a:buClr>
                <a:srgbClr val="94C600"/>
              </a:buClr>
              <a:buSzPct val="76000"/>
              <a:buFont typeface="Wingdings" charset="2"/>
              <a:buChar char=""/>
            </a:pPr>
            <a:r>
              <a:rPr lang="en-US" sz="1500" spc="-1" dirty="0">
                <a:solidFill>
                  <a:srgbClr val="3E3D2D"/>
                </a:solidFill>
                <a:latin typeface="Times New Roman"/>
              </a:rPr>
              <a:t>TAX information will not be given to voucher recipients unless there is an out of pocket co-pay.</a:t>
            </a:r>
            <a:endParaRPr lang="en-US" sz="1500" b="0" strike="noStrike" spc="-1" dirty="0">
              <a:solidFill>
                <a:srgbClr val="3E3D2D"/>
              </a:solidFill>
              <a:latin typeface="Century Gothic"/>
            </a:endParaRPr>
          </a:p>
          <a:p>
            <a:pPr marL="343080" indent="-272520">
              <a:lnSpc>
                <a:spcPct val="90000"/>
              </a:lnSpc>
              <a:spcBef>
                <a:spcPts val="320"/>
              </a:spcBef>
              <a:buClr>
                <a:srgbClr val="94C600"/>
              </a:buClr>
              <a:buSzPct val="76000"/>
              <a:buFont typeface="Wingdings" charset="2"/>
              <a:buChar char=""/>
            </a:pPr>
            <a:r>
              <a:rPr lang="en-US" sz="1500" b="0" strike="noStrike" spc="-1" dirty="0">
                <a:solidFill>
                  <a:srgbClr val="3E3D2D"/>
                </a:solidFill>
                <a:latin typeface="Times New Roman"/>
              </a:rPr>
              <a:t> Parents are required to attend 2 mandatory parent meetings per year.</a:t>
            </a:r>
            <a:endParaRPr lang="en-US" sz="1500" b="0" strike="noStrike" spc="-1" dirty="0">
              <a:solidFill>
                <a:srgbClr val="3E3D2D"/>
              </a:solidFill>
              <a:latin typeface="Century Gothic"/>
            </a:endParaRPr>
          </a:p>
          <a:p>
            <a:pPr marL="343080" indent="-272520">
              <a:lnSpc>
                <a:spcPct val="90000"/>
              </a:lnSpc>
              <a:spcBef>
                <a:spcPts val="320"/>
              </a:spcBef>
              <a:buClr>
                <a:srgbClr val="94C600"/>
              </a:buClr>
              <a:buSzPct val="76000"/>
              <a:buFont typeface="Wingdings" charset="2"/>
              <a:buChar char=""/>
            </a:pPr>
            <a:r>
              <a:rPr lang="en-US" sz="1500" b="0" strike="noStrike" spc="-1" dirty="0">
                <a:solidFill>
                  <a:srgbClr val="3E3D2D"/>
                </a:solidFill>
                <a:latin typeface="Times New Roman"/>
              </a:rPr>
              <a:t>Maintaining up-to-date information on all child(ren)’s medical  records.</a:t>
            </a:r>
            <a:endParaRPr lang="en-US" sz="1500" b="0" strike="noStrike" spc="-1" dirty="0">
              <a:solidFill>
                <a:srgbClr val="3E3D2D"/>
              </a:solidFill>
              <a:latin typeface="Century Gothic"/>
            </a:endParaRPr>
          </a:p>
          <a:p>
            <a:pPr marL="343080" indent="-272520">
              <a:lnSpc>
                <a:spcPct val="90000"/>
              </a:lnSpc>
              <a:spcBef>
                <a:spcPts val="320"/>
              </a:spcBef>
              <a:buClr>
                <a:srgbClr val="94C600"/>
              </a:buClr>
              <a:buSzPct val="76000"/>
              <a:buFont typeface="Wingdings" charset="2"/>
              <a:buChar char=""/>
            </a:pPr>
            <a:r>
              <a:rPr lang="en-US" sz="1500" b="0" strike="noStrike" spc="-1" dirty="0">
                <a:solidFill>
                  <a:srgbClr val="3E3D2D"/>
                </a:solidFill>
                <a:latin typeface="Times New Roman"/>
              </a:rPr>
              <a:t>When applicable, furnishing custody documentation if necessary.</a:t>
            </a:r>
            <a:endParaRPr lang="en-US" sz="1500" b="0" strike="noStrike" spc="-1" dirty="0">
              <a:solidFill>
                <a:srgbClr val="3E3D2D"/>
              </a:solidFill>
              <a:latin typeface="Century Gothic"/>
            </a:endParaRPr>
          </a:p>
          <a:p>
            <a:pPr marL="343080" indent="-272520">
              <a:lnSpc>
                <a:spcPct val="90000"/>
              </a:lnSpc>
              <a:spcBef>
                <a:spcPts val="320"/>
              </a:spcBef>
              <a:buClr>
                <a:srgbClr val="94C600"/>
              </a:buClr>
              <a:buSzPct val="76000"/>
              <a:buFont typeface="Wingdings" charset="2"/>
              <a:buChar char=""/>
            </a:pPr>
            <a:r>
              <a:rPr lang="en-US" sz="1500" b="0" strike="noStrike" spc="-1" dirty="0">
                <a:solidFill>
                  <a:srgbClr val="3E3D2D"/>
                </a:solidFill>
                <a:latin typeface="Times New Roman"/>
              </a:rPr>
              <a:t>Helping children experience a smooth transition from home to Child care Center.</a:t>
            </a:r>
            <a:endParaRPr lang="en-US" sz="1500" b="0" strike="noStrike" spc="-1" dirty="0">
              <a:solidFill>
                <a:srgbClr val="3E3D2D"/>
              </a:solidFill>
              <a:latin typeface="Century Gothic"/>
            </a:endParaRPr>
          </a:p>
          <a:p>
            <a:pPr marL="343080" indent="-272520">
              <a:lnSpc>
                <a:spcPct val="90000"/>
              </a:lnSpc>
              <a:spcBef>
                <a:spcPts val="320"/>
              </a:spcBef>
              <a:buClr>
                <a:srgbClr val="94C600"/>
              </a:buClr>
              <a:buSzPct val="76000"/>
              <a:buFont typeface="Wingdings" charset="2"/>
              <a:buChar char=""/>
            </a:pPr>
            <a:r>
              <a:rPr lang="en-US" sz="1500" b="0" strike="noStrike" spc="-1" dirty="0">
                <a:solidFill>
                  <a:srgbClr val="3E3D2D"/>
                </a:solidFill>
                <a:latin typeface="Times New Roman"/>
              </a:rPr>
              <a:t>Children should arrive fully dressed with all hygiene practices completed. (All persons entering either facility must be dressed appropriately; no pajamas, night clothes, or clothing that may send a disrespectful or offensive message to anyone in the facility) No one wants to feel uncomfortable or embarrassed by inappropriate attire.	</a:t>
            </a:r>
            <a:endParaRPr lang="en-US" sz="1500" b="0" strike="noStrike" spc="-1" dirty="0">
              <a:solidFill>
                <a:srgbClr val="3E3D2D"/>
              </a:solidFill>
              <a:latin typeface="Century Gothic"/>
            </a:endParaRPr>
          </a:p>
          <a:p>
            <a:pPr marL="343080" indent="-272520">
              <a:lnSpc>
                <a:spcPct val="90000"/>
              </a:lnSpc>
              <a:spcBef>
                <a:spcPts val="261"/>
              </a:spcBef>
            </a:pPr>
            <a:endParaRPr lang="en-US" sz="1300" b="0" strike="noStrike" spc="-1" dirty="0">
              <a:solidFill>
                <a:srgbClr val="3E3D2D"/>
              </a:solidFill>
              <a:latin typeface="Century Gothic"/>
            </a:endParaRPr>
          </a:p>
          <a:p>
            <a:pPr marL="343080" indent="-272520">
              <a:lnSpc>
                <a:spcPct val="90000"/>
              </a:lnSpc>
              <a:spcBef>
                <a:spcPts val="261"/>
              </a:spcBef>
            </a:pPr>
            <a:endParaRPr lang="en-US" sz="1300" b="0" strike="noStrike" spc="-1" dirty="0">
              <a:solidFill>
                <a:srgbClr val="3E3D2D"/>
              </a:solidFill>
              <a:latin typeface="Century Gothic"/>
            </a:endParaRPr>
          </a:p>
          <a:p>
            <a:pPr marL="343080" indent="-272520">
              <a:lnSpc>
                <a:spcPct val="90000"/>
              </a:lnSpc>
              <a:spcBef>
                <a:spcPts val="261"/>
              </a:spcBef>
            </a:pPr>
            <a:endParaRPr lang="en-US" sz="1300" b="0" strike="noStrike" spc="-1" dirty="0">
              <a:solidFill>
                <a:srgbClr val="3E3D2D"/>
              </a:solidFill>
              <a:latin typeface="Century Gothic"/>
            </a:endParaRPr>
          </a:p>
          <a:p>
            <a:pPr marL="343080" indent="-272520">
              <a:lnSpc>
                <a:spcPct val="90000"/>
              </a:lnSpc>
              <a:spcBef>
                <a:spcPts val="261"/>
              </a:spcBef>
            </a:pPr>
            <a:endParaRPr lang="en-US" sz="1300" b="0" strike="noStrike" spc="-1" dirty="0">
              <a:solidFill>
                <a:srgbClr val="3E3D2D"/>
              </a:solidFill>
              <a:latin typeface="Century Gothic"/>
            </a:endParaRPr>
          </a:p>
          <a:p>
            <a:pPr marL="343080" indent="-272520">
              <a:lnSpc>
                <a:spcPct val="90000"/>
              </a:lnSpc>
              <a:spcBef>
                <a:spcPts val="241"/>
              </a:spcBef>
            </a:pPr>
            <a:endParaRPr lang="en-US" sz="1300" b="0" strike="noStrike" spc="-1" dirty="0">
              <a:solidFill>
                <a:srgbClr val="3E3D2D"/>
              </a:solidFill>
              <a:latin typeface="Century Gothic"/>
            </a:endParaRPr>
          </a:p>
          <a:p>
            <a:pPr marL="343080" indent="-272520">
              <a:lnSpc>
                <a:spcPct val="90000"/>
              </a:lnSpc>
              <a:spcBef>
                <a:spcPts val="241"/>
              </a:spcBef>
            </a:pPr>
            <a:endParaRPr lang="en-US" sz="1300" b="0" strike="noStrike" spc="-1" dirty="0">
              <a:solidFill>
                <a:srgbClr val="3E3D2D"/>
              </a:solidFill>
              <a:latin typeface="Century Gothic"/>
            </a:endParaRPr>
          </a:p>
          <a:p>
            <a:pPr>
              <a:lnSpc>
                <a:spcPct val="90000"/>
              </a:lnSpc>
              <a:spcBef>
                <a:spcPts val="281"/>
              </a:spcBef>
            </a:pPr>
            <a:endParaRPr lang="en-US" sz="1300" b="0" strike="noStrike" spc="-1" dirty="0">
              <a:solidFill>
                <a:srgbClr val="3E3D2D"/>
              </a:solidFill>
              <a:latin typeface="Century Gothic"/>
            </a:endParaRPr>
          </a:p>
        </p:txBody>
      </p:sp>
      <p:sp>
        <p:nvSpPr>
          <p:cNvPr id="285" name="TextShape 3"/>
          <p:cNvSpPr txBox="1"/>
          <p:nvPr/>
        </p:nvSpPr>
        <p:spPr>
          <a:xfrm>
            <a:off x="4800600" y="0"/>
            <a:ext cx="3352320" cy="588600"/>
          </a:xfrm>
          <a:prstGeom prst="rect">
            <a:avLst/>
          </a:prstGeom>
          <a:noFill/>
          <a:ln>
            <a:noFill/>
          </a:ln>
        </p:spPr>
        <p:txBody>
          <a:bodyPr anchor="ctr">
            <a:noAutofit/>
          </a:bodyPr>
          <a:lstStyle/>
          <a:p>
            <a:pPr algn="ctr">
              <a:lnSpc>
                <a:spcPct val="90000"/>
              </a:lnSpc>
            </a:pPr>
            <a:r>
              <a:rPr lang="en-US" sz="1800" b="1" strike="noStrike" spc="-1">
                <a:solidFill>
                  <a:srgbClr val="000000"/>
                </a:solidFill>
                <a:latin typeface="Times New Roman"/>
              </a:rPr>
              <a:t> </a:t>
            </a:r>
            <a:r>
              <a:rPr lang="en-US" sz="1800" b="0" strike="noStrike" spc="-1">
                <a:solidFill>
                  <a:srgbClr val="000000"/>
                </a:solidFill>
                <a:latin typeface="Times New Roman"/>
              </a:rPr>
              <a:t>My World of Smiling Faces </a:t>
            </a:r>
            <a:endParaRPr lang="en-US" sz="1800" b="0" strike="noStrike" spc="-1">
              <a:latin typeface="Times New Roman"/>
            </a:endParaRPr>
          </a:p>
          <a:p>
            <a:pPr algn="ctr">
              <a:lnSpc>
                <a:spcPct val="90000"/>
              </a:lnSpc>
            </a:pPr>
            <a:r>
              <a:rPr lang="en-US" sz="1800" b="0" strike="noStrike" spc="-1">
                <a:solidFill>
                  <a:srgbClr val="000000"/>
                </a:solidFill>
                <a:latin typeface="Times New Roman"/>
              </a:rPr>
              <a:t>Child Care Center</a:t>
            </a:r>
            <a:endParaRPr lang="en-US" sz="1800" b="0" strike="noStrike" spc="-1">
              <a:latin typeface="Times New Roman"/>
            </a:endParaRPr>
          </a:p>
        </p:txBody>
      </p:sp>
      <p:sp>
        <p:nvSpPr>
          <p:cNvPr id="286" name="CustomShape 4"/>
          <p:cNvSpPr/>
          <p:nvPr/>
        </p:nvSpPr>
        <p:spPr>
          <a:xfrm>
            <a:off x="533520" y="345240"/>
            <a:ext cx="1142640" cy="568800"/>
          </a:xfrm>
          <a:prstGeom prst="rect">
            <a:avLst/>
          </a:prstGeom>
          <a:solidFill>
            <a:schemeClr val="bg2"/>
          </a:solidFill>
          <a:ln>
            <a:solidFill>
              <a:schemeClr val="bg2">
                <a:lumMod val="50000"/>
              </a:schemeClr>
            </a:solidFill>
            <a:round/>
          </a:ln>
        </p:spPr>
        <p:style>
          <a:lnRef idx="2">
            <a:schemeClr val="dk1"/>
          </a:lnRef>
          <a:fillRef idx="1">
            <a:schemeClr val="lt1"/>
          </a:fillRef>
          <a:effectRef idx="0">
            <a:schemeClr val="dk1"/>
          </a:effectRef>
          <a:fontRef idx="minor"/>
        </p:style>
        <p:txBody>
          <a:bodyPr lIns="90000" tIns="45000" rIns="90000" bIns="45000" anchor="ctr">
            <a:noAutofit/>
          </a:bodyPr>
          <a:lstStyle/>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r>
              <a:rPr lang="en-US" sz="1000" b="0" strike="noStrike" spc="-1">
                <a:solidFill>
                  <a:srgbClr val="000000"/>
                </a:solidFill>
                <a:latin typeface="Century Gothic"/>
              </a:rPr>
              <a:t>Initial here</a:t>
            </a:r>
            <a:endParaRPr lang="en-US" sz="1000" b="0" strike="noStrike" spc="-1">
              <a:latin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 name="TextShape 1"/>
          <p:cNvSpPr txBox="1"/>
          <p:nvPr/>
        </p:nvSpPr>
        <p:spPr>
          <a:xfrm>
            <a:off x="838080" y="840960"/>
            <a:ext cx="7467120" cy="761760"/>
          </a:xfrm>
          <a:prstGeom prst="rect">
            <a:avLst/>
          </a:prstGeom>
          <a:noFill/>
          <a:ln>
            <a:noFill/>
          </a:ln>
        </p:spPr>
        <p:txBody>
          <a:bodyPr anchor="b">
            <a:normAutofit fontScale="62500" lnSpcReduction="20000"/>
          </a:bodyPr>
          <a:lstStyle/>
          <a:p>
            <a:pPr>
              <a:lnSpc>
                <a:spcPct val="100000"/>
              </a:lnSpc>
            </a:pPr>
            <a:br/>
            <a:r>
              <a:rPr lang="en-US" sz="2000" b="1" strike="noStrike" spc="-1">
                <a:solidFill>
                  <a:srgbClr val="94C600"/>
                </a:solidFill>
                <a:latin typeface="Monotype Corsiva"/>
              </a:rPr>
              <a:t>          </a:t>
            </a:r>
            <a:r>
              <a:rPr lang="en-US" sz="6000" b="1" strike="noStrike" spc="-1">
                <a:solidFill>
                  <a:srgbClr val="94C600"/>
                </a:solidFill>
                <a:latin typeface="Monotype Corsiva"/>
              </a:rPr>
              <a:t>Specifications of the Client</a:t>
            </a:r>
            <a:r>
              <a:rPr lang="en-US" sz="2200" b="1" strike="noStrike" spc="-1">
                <a:solidFill>
                  <a:srgbClr val="94C600"/>
                </a:solidFill>
                <a:latin typeface="Monotype Corsiva"/>
              </a:rPr>
              <a:t>1a</a:t>
            </a:r>
            <a:endParaRPr lang="en-US" sz="2200" b="0" strike="noStrike" spc="-1">
              <a:solidFill>
                <a:srgbClr val="000000"/>
              </a:solidFill>
              <a:latin typeface="Times New Roman"/>
            </a:endParaRPr>
          </a:p>
        </p:txBody>
      </p:sp>
      <p:sp>
        <p:nvSpPr>
          <p:cNvPr id="288" name="TextShape 2"/>
          <p:cNvSpPr txBox="1"/>
          <p:nvPr/>
        </p:nvSpPr>
        <p:spPr>
          <a:xfrm>
            <a:off x="533520" y="1447920"/>
            <a:ext cx="8000640" cy="4800240"/>
          </a:xfrm>
          <a:prstGeom prst="rect">
            <a:avLst/>
          </a:prstGeom>
          <a:noFill/>
          <a:ln>
            <a:noFill/>
          </a:ln>
        </p:spPr>
        <p:txBody>
          <a:bodyPr>
            <a:normAutofit fontScale="89500" lnSpcReduction="10000"/>
          </a:bodyPr>
          <a:lstStyle/>
          <a:p>
            <a:pPr marL="343080" indent="-273960">
              <a:lnSpc>
                <a:spcPct val="100000"/>
              </a:lnSpc>
              <a:spcBef>
                <a:spcPts val="360"/>
              </a:spcBef>
              <a:buClr>
                <a:srgbClr val="94C600"/>
              </a:buClr>
              <a:buSzPct val="76000"/>
              <a:buFont typeface="Wingdings 2" charset="2"/>
              <a:buChar char=""/>
            </a:pPr>
            <a:r>
              <a:rPr lang="en-US" sz="1800" b="1" u="sng" strike="noStrike" spc="-1" dirty="0">
                <a:solidFill>
                  <a:srgbClr val="3E3D2D"/>
                </a:solidFill>
                <a:uFillTx/>
                <a:latin typeface="Times New Roman"/>
              </a:rPr>
              <a:t>Parent Responsibilities :</a:t>
            </a:r>
            <a:r>
              <a:rPr lang="en-US" sz="1800" b="1" strike="noStrike" spc="-1" dirty="0">
                <a:solidFill>
                  <a:srgbClr val="3E3D2D"/>
                </a:solidFill>
                <a:latin typeface="Times New Roman"/>
              </a:rPr>
              <a:t> </a:t>
            </a:r>
            <a:endParaRPr lang="en-US" sz="1800" b="0" strike="noStrike" spc="-1" dirty="0">
              <a:solidFill>
                <a:srgbClr val="3E3D2D"/>
              </a:solidFill>
              <a:latin typeface="Century Gothic"/>
            </a:endParaRPr>
          </a:p>
          <a:p>
            <a:pPr marL="343080" indent="-273960">
              <a:lnSpc>
                <a:spcPct val="90000"/>
              </a:lnSpc>
              <a:spcBef>
                <a:spcPts val="300"/>
              </a:spcBef>
              <a:buClr>
                <a:srgbClr val="94C600"/>
              </a:buClr>
              <a:buSzPct val="76000"/>
              <a:buFont typeface="Wingdings" charset="2"/>
              <a:buChar char=""/>
            </a:pPr>
            <a:r>
              <a:rPr lang="en-US" sz="1500" b="0" strike="noStrike" spc="-1" dirty="0">
                <a:solidFill>
                  <a:srgbClr val="3E3D2D"/>
                </a:solidFill>
                <a:latin typeface="Times New Roman"/>
              </a:rPr>
              <a:t>All fieldtrips are to be paid in full one week before the fieldtrip date. There will be no payments accepted the day of. (If a parent / guardian would like to accompany their child on a field trip, the parent / guardian may follow the van or meet us at our destination – parents / guardians are not permitted to ride in the van)</a:t>
            </a:r>
            <a:endParaRPr lang="en-US" sz="1500" b="0" strike="noStrike" spc="-1" dirty="0">
              <a:solidFill>
                <a:srgbClr val="3E3D2D"/>
              </a:solidFill>
              <a:latin typeface="Century Gothic"/>
            </a:endParaRPr>
          </a:p>
          <a:p>
            <a:pPr marL="343080" indent="-273960">
              <a:lnSpc>
                <a:spcPct val="90000"/>
              </a:lnSpc>
              <a:spcBef>
                <a:spcPts val="300"/>
              </a:spcBef>
              <a:buClr>
                <a:srgbClr val="94C600"/>
              </a:buClr>
              <a:buSzPct val="76000"/>
              <a:buFont typeface="Wingdings" charset="2"/>
              <a:buChar char=""/>
            </a:pPr>
            <a:r>
              <a:rPr lang="en-US" sz="1500" b="0" strike="noStrike" spc="-1" dirty="0">
                <a:solidFill>
                  <a:srgbClr val="3E3D2D"/>
                </a:solidFill>
                <a:latin typeface="Times New Roman"/>
              </a:rPr>
              <a:t>Parents are to be properly dressed when entering either facility.  No underclothes, night clothes, or robes are acceptable.  Appropriate attire is always required for both parents and children.</a:t>
            </a:r>
            <a:endParaRPr lang="en-US" sz="1500" b="0" strike="noStrike" spc="-1" dirty="0">
              <a:solidFill>
                <a:srgbClr val="3E3D2D"/>
              </a:solidFill>
              <a:latin typeface="Century Gothic"/>
            </a:endParaRPr>
          </a:p>
          <a:p>
            <a:pPr marL="343080" indent="-273960">
              <a:lnSpc>
                <a:spcPct val="90000"/>
              </a:lnSpc>
              <a:spcBef>
                <a:spcPts val="300"/>
              </a:spcBef>
              <a:buClr>
                <a:srgbClr val="94C600"/>
              </a:buClr>
              <a:buSzPct val="76000"/>
              <a:buFont typeface="Wingdings" charset="2"/>
              <a:buChar char=""/>
            </a:pPr>
            <a:r>
              <a:rPr lang="en-US" sz="1500" b="0" strike="noStrike" spc="-1" dirty="0">
                <a:solidFill>
                  <a:srgbClr val="3E3D2D"/>
                </a:solidFill>
                <a:latin typeface="Times New Roman"/>
              </a:rPr>
              <a:t>Parents / Guardians are financially responsible for any / all damages done by their children.</a:t>
            </a:r>
            <a:endParaRPr lang="en-US" sz="1500" b="0" strike="noStrike" spc="-1" dirty="0">
              <a:solidFill>
                <a:srgbClr val="3E3D2D"/>
              </a:solidFill>
              <a:latin typeface="Century Gothic"/>
            </a:endParaRPr>
          </a:p>
          <a:p>
            <a:pPr marL="343080" indent="-273960">
              <a:lnSpc>
                <a:spcPct val="90000"/>
              </a:lnSpc>
              <a:spcBef>
                <a:spcPts val="300"/>
              </a:spcBef>
              <a:buClr>
                <a:srgbClr val="94C600"/>
              </a:buClr>
              <a:buSzPct val="76000"/>
              <a:buFont typeface="Wingdings" charset="2"/>
              <a:buChar char=""/>
            </a:pPr>
            <a:r>
              <a:rPr lang="en-US" sz="1500" b="0" strike="noStrike" spc="-1" dirty="0">
                <a:solidFill>
                  <a:srgbClr val="3E3D2D"/>
                </a:solidFill>
                <a:latin typeface="Times New Roman"/>
              </a:rPr>
              <a:t>All seasonal passes needed for continuous fieldtrips (ie; Six Flags, pool passes etc.) must be purchased and acquired by the parent beforehand and presented at the time of the fieldtrip. NO EXCEPTIONS.</a:t>
            </a:r>
            <a:endParaRPr lang="en-US" sz="1500" b="0" strike="noStrike" spc="-1" dirty="0">
              <a:solidFill>
                <a:srgbClr val="3E3D2D"/>
              </a:solidFill>
              <a:latin typeface="Century Gothic"/>
            </a:endParaRPr>
          </a:p>
          <a:p>
            <a:pPr marL="343080" indent="-273960">
              <a:lnSpc>
                <a:spcPct val="90000"/>
              </a:lnSpc>
              <a:spcBef>
                <a:spcPts val="300"/>
              </a:spcBef>
              <a:buClr>
                <a:srgbClr val="94C600"/>
              </a:buClr>
              <a:buSzPct val="76000"/>
              <a:buFont typeface="Wingdings" charset="2"/>
              <a:buChar char=""/>
            </a:pPr>
            <a:r>
              <a:rPr lang="en-US" sz="1500" b="0" strike="noStrike" spc="-1" dirty="0">
                <a:solidFill>
                  <a:srgbClr val="3E3D2D"/>
                </a:solidFill>
                <a:latin typeface="Times New Roman"/>
              </a:rPr>
              <a:t>Computers in the Childcare / Center are for </a:t>
            </a:r>
            <a:r>
              <a:rPr lang="en-US" sz="1500" b="0" u="sng" strike="noStrike" spc="-1" dirty="0">
                <a:solidFill>
                  <a:srgbClr val="3E3D2D"/>
                </a:solidFill>
                <a:uFillTx/>
                <a:latin typeface="Times New Roman"/>
              </a:rPr>
              <a:t>staff and children only.</a:t>
            </a:r>
            <a:r>
              <a:rPr lang="en-US" sz="1500" b="0" strike="noStrike" spc="-1" dirty="0">
                <a:solidFill>
                  <a:srgbClr val="3E3D2D"/>
                </a:solidFill>
                <a:latin typeface="Times New Roman"/>
              </a:rPr>
              <a:t>  </a:t>
            </a:r>
            <a:endParaRPr lang="en-US" sz="1500" b="0" strike="noStrike" spc="-1" dirty="0">
              <a:solidFill>
                <a:srgbClr val="3E3D2D"/>
              </a:solidFill>
              <a:latin typeface="Century Gothic"/>
            </a:endParaRPr>
          </a:p>
          <a:p>
            <a:pPr marL="343080" indent="-273960">
              <a:lnSpc>
                <a:spcPct val="90000"/>
              </a:lnSpc>
              <a:spcBef>
                <a:spcPts val="300"/>
              </a:spcBef>
              <a:buClr>
                <a:srgbClr val="94C600"/>
              </a:buClr>
              <a:buSzPct val="76000"/>
              <a:buFont typeface="Wingdings" charset="2"/>
              <a:buChar char=""/>
            </a:pPr>
            <a:r>
              <a:rPr lang="en-US" sz="1500" b="0" strike="noStrike" spc="-1" dirty="0">
                <a:solidFill>
                  <a:srgbClr val="3E3D2D"/>
                </a:solidFill>
                <a:latin typeface="Times New Roman"/>
              </a:rPr>
              <a:t>Before and Aftercare Students: Breakfast is served between 6:30-7am. Children who arrive after 7:00am must have already eaten breakfast. (there is absolutely no eating in the van).</a:t>
            </a:r>
            <a:endParaRPr lang="en-US" sz="1500" b="0" strike="noStrike" spc="-1" dirty="0">
              <a:solidFill>
                <a:srgbClr val="3E3D2D"/>
              </a:solidFill>
              <a:latin typeface="Century Gothic"/>
            </a:endParaRPr>
          </a:p>
          <a:p>
            <a:pPr marL="343080" indent="-273960">
              <a:lnSpc>
                <a:spcPct val="90000"/>
              </a:lnSpc>
              <a:spcBef>
                <a:spcPts val="300"/>
              </a:spcBef>
              <a:buClr>
                <a:srgbClr val="94C600"/>
              </a:buClr>
              <a:buSzPct val="76000"/>
              <a:buFont typeface="Wingdings" charset="2"/>
              <a:buChar char=""/>
            </a:pPr>
            <a:r>
              <a:rPr lang="en-US" sz="1500" b="0" strike="noStrike" spc="-1" dirty="0">
                <a:solidFill>
                  <a:srgbClr val="3E3D2D"/>
                </a:solidFill>
                <a:latin typeface="Times New Roman"/>
              </a:rPr>
              <a:t>All-Dayers: Breakfast is served between 7:00-8:00am. Children who arrive after 8:30am must have already eaten breakfast.  </a:t>
            </a:r>
            <a:r>
              <a:rPr lang="en-US" sz="1500" b="1" u="sng" strike="noStrike" spc="-1" dirty="0">
                <a:solidFill>
                  <a:srgbClr val="3E3D2D"/>
                </a:solidFill>
                <a:uFillTx/>
                <a:latin typeface="Times New Roman"/>
              </a:rPr>
              <a:t>No “OUTSIDE” food </a:t>
            </a:r>
            <a:r>
              <a:rPr lang="en-US" sz="1500" b="0" strike="noStrike" spc="-1" dirty="0">
                <a:solidFill>
                  <a:srgbClr val="3E3D2D"/>
                </a:solidFill>
                <a:latin typeface="Times New Roman"/>
              </a:rPr>
              <a:t>is</a:t>
            </a:r>
            <a:r>
              <a:rPr lang="en-US" sz="1500" b="1" strike="noStrike" spc="-1" dirty="0">
                <a:solidFill>
                  <a:srgbClr val="3E3D2D"/>
                </a:solidFill>
                <a:latin typeface="Times New Roman"/>
              </a:rPr>
              <a:t> </a:t>
            </a:r>
            <a:r>
              <a:rPr lang="en-US" sz="1500" b="0" strike="noStrike" spc="-1" dirty="0">
                <a:solidFill>
                  <a:srgbClr val="3E3D2D"/>
                </a:solidFill>
                <a:latin typeface="Times New Roman"/>
              </a:rPr>
              <a:t>allowed in either facility.</a:t>
            </a:r>
          </a:p>
          <a:p>
            <a:pPr marL="800280" lvl="1" indent="-273960">
              <a:lnSpc>
                <a:spcPct val="90000"/>
              </a:lnSpc>
              <a:spcBef>
                <a:spcPts val="300"/>
              </a:spcBef>
              <a:buClr>
                <a:srgbClr val="94C600"/>
              </a:buClr>
              <a:buSzPct val="76000"/>
              <a:buFont typeface="Wingdings" charset="2"/>
              <a:buChar char=""/>
            </a:pPr>
            <a:r>
              <a:rPr lang="en-US" sz="1500" spc="-1" dirty="0">
                <a:solidFill>
                  <a:srgbClr val="3E3D2D"/>
                </a:solidFill>
                <a:latin typeface="Times New Roman"/>
              </a:rPr>
              <a:t>We are a part of the Maryland Child and Adult Care Food Program. This allows us to maintain a certain high quality of food that we serve in our centers. Children must consume nutricious food in order to properlu grow and develop in the best way possible.</a:t>
            </a:r>
            <a:endParaRPr lang="en-US" sz="1500" b="0" strike="noStrike" spc="-1" dirty="0">
              <a:solidFill>
                <a:srgbClr val="3E3D2D"/>
              </a:solidFill>
              <a:latin typeface="Century Gothic"/>
            </a:endParaRPr>
          </a:p>
          <a:p>
            <a:pPr marL="343080" indent="-273960">
              <a:lnSpc>
                <a:spcPct val="90000"/>
              </a:lnSpc>
              <a:spcBef>
                <a:spcPts val="300"/>
              </a:spcBef>
              <a:buClr>
                <a:srgbClr val="94C600"/>
              </a:buClr>
              <a:buSzPct val="76000"/>
              <a:buFont typeface="Wingdings" charset="2"/>
              <a:buChar char=""/>
            </a:pPr>
            <a:r>
              <a:rPr lang="en-US" sz="1500" b="0" strike="noStrike" spc="-1" dirty="0">
                <a:solidFill>
                  <a:srgbClr val="3E3D2D"/>
                </a:solidFill>
                <a:latin typeface="Times New Roman"/>
              </a:rPr>
              <a:t>All-Dayers must arrive before 9:00am for admittance. (Dentist and Dr. appointments (check-ups  or teeth cleaning only, </a:t>
            </a:r>
            <a:r>
              <a:rPr lang="en-US" sz="1500" b="1" u="sng" strike="noStrike" spc="-1" dirty="0">
                <a:solidFill>
                  <a:srgbClr val="3E3D2D"/>
                </a:solidFill>
                <a:latin typeface="Times New Roman"/>
              </a:rPr>
              <a:t>no shots or fillings</a:t>
            </a:r>
            <a:r>
              <a:rPr lang="en-US" sz="1500" b="0" strike="noStrike" spc="-1" dirty="0">
                <a:solidFill>
                  <a:srgbClr val="3E3D2D"/>
                </a:solidFill>
                <a:latin typeface="Times New Roman"/>
              </a:rPr>
              <a:t>) are the only exception for late arrivals with prior </a:t>
            </a:r>
            <a:r>
              <a:rPr lang="en-US" sz="1500" b="0" strike="noStrike" spc="-1" dirty="0" err="1">
                <a:solidFill>
                  <a:srgbClr val="3E3D2D"/>
                </a:solidFill>
                <a:latin typeface="Times New Roman"/>
              </a:rPr>
              <a:t>notitification</a:t>
            </a:r>
            <a:r>
              <a:rPr lang="en-US" sz="1500" b="0" strike="noStrike" spc="-1" dirty="0">
                <a:solidFill>
                  <a:srgbClr val="3E3D2D"/>
                </a:solidFill>
                <a:latin typeface="Times New Roman"/>
              </a:rPr>
              <a:t>)</a:t>
            </a:r>
          </a:p>
          <a:p>
            <a:pPr marL="800280" lvl="1" indent="-273960">
              <a:lnSpc>
                <a:spcPct val="90000"/>
              </a:lnSpc>
              <a:spcBef>
                <a:spcPts val="300"/>
              </a:spcBef>
              <a:buClr>
                <a:srgbClr val="94C600"/>
              </a:buClr>
              <a:buSzPct val="76000"/>
              <a:buFont typeface="Wingdings" charset="2"/>
              <a:buChar char=""/>
            </a:pPr>
            <a:r>
              <a:rPr lang="en-US" sz="1500" spc="-1" dirty="0">
                <a:solidFill>
                  <a:srgbClr val="3E3D2D"/>
                </a:solidFill>
                <a:latin typeface="Times New Roman"/>
              </a:rPr>
              <a:t>This is to insure that the children can stay focused during our lesson sessions. </a:t>
            </a:r>
            <a:endParaRPr lang="en-US" sz="1500" b="0" strike="noStrike" spc="-1" dirty="0">
              <a:solidFill>
                <a:srgbClr val="3E3D2D"/>
              </a:solidFill>
              <a:latin typeface="Century Gothic"/>
            </a:endParaRPr>
          </a:p>
          <a:p>
            <a:pPr marL="343080" indent="-273960">
              <a:lnSpc>
                <a:spcPct val="90000"/>
              </a:lnSpc>
              <a:spcBef>
                <a:spcPts val="300"/>
              </a:spcBef>
              <a:buClr>
                <a:srgbClr val="94C600"/>
              </a:buClr>
              <a:buSzPct val="76000"/>
              <a:buFont typeface="Wingdings" charset="2"/>
              <a:buChar char=""/>
            </a:pPr>
            <a:r>
              <a:rPr lang="en-US" sz="1500" b="0" strike="noStrike" spc="-1" dirty="0">
                <a:solidFill>
                  <a:srgbClr val="3E3D2D"/>
                </a:solidFill>
                <a:latin typeface="Times New Roman"/>
              </a:rPr>
              <a:t> **Potty  training: The provider will assist with the potty training when proper notification is given to the provider.</a:t>
            </a:r>
            <a:endParaRPr lang="en-US" sz="1500" b="0" strike="noStrike" spc="-1" dirty="0">
              <a:solidFill>
                <a:srgbClr val="3E3D2D"/>
              </a:solidFill>
              <a:latin typeface="Century Gothic"/>
            </a:endParaRPr>
          </a:p>
          <a:p>
            <a:pPr marL="343080" indent="-273960">
              <a:lnSpc>
                <a:spcPct val="90000"/>
              </a:lnSpc>
              <a:spcBef>
                <a:spcPts val="300"/>
              </a:spcBef>
              <a:buClr>
                <a:srgbClr val="94C600"/>
              </a:buClr>
              <a:buSzPct val="76000"/>
              <a:buFont typeface="Wingdings" charset="2"/>
              <a:buChar char=""/>
            </a:pPr>
            <a:r>
              <a:rPr lang="en-US" sz="1500" b="0" strike="noStrike" spc="-1" dirty="0">
                <a:solidFill>
                  <a:srgbClr val="3E3D2D"/>
                </a:solidFill>
                <a:latin typeface="Times New Roman"/>
              </a:rPr>
              <a:t> **Home work: The provider will </a:t>
            </a:r>
            <a:r>
              <a:rPr lang="en-US" sz="1500" b="0" u="sng" strike="noStrike" spc="-1" dirty="0">
                <a:solidFill>
                  <a:srgbClr val="3E3D2D"/>
                </a:solidFill>
                <a:uFillTx/>
                <a:latin typeface="Times New Roman"/>
              </a:rPr>
              <a:t>assist</a:t>
            </a:r>
            <a:r>
              <a:rPr lang="en-US" sz="1500" b="0" strike="noStrike" spc="-1" dirty="0">
                <a:solidFill>
                  <a:srgbClr val="3E3D2D"/>
                </a:solidFill>
                <a:latin typeface="Times New Roman"/>
              </a:rPr>
              <a:t> with the child(ren)’s homework but the completion of the homework is not the responsibility of the provider, but the responsibility of the children with parents / guardians supervision.  We will also </a:t>
            </a:r>
            <a:r>
              <a:rPr lang="en-US" sz="1500" b="0" u="sng" strike="noStrike" spc="-1" dirty="0">
                <a:solidFill>
                  <a:srgbClr val="3E3D2D"/>
                </a:solidFill>
                <a:uFillTx/>
                <a:latin typeface="Times New Roman"/>
              </a:rPr>
              <a:t>assist </a:t>
            </a:r>
            <a:r>
              <a:rPr lang="en-US" sz="1500" b="0" strike="noStrike" spc="-1" dirty="0">
                <a:solidFill>
                  <a:srgbClr val="3E3D2D"/>
                </a:solidFill>
                <a:latin typeface="Times New Roman"/>
              </a:rPr>
              <a:t>with projects, however the responsibility of completion is your child’s with your supervision.</a:t>
            </a:r>
            <a:endParaRPr lang="en-US" sz="1500" b="0" strike="noStrike" spc="-1" dirty="0">
              <a:solidFill>
                <a:srgbClr val="3E3D2D"/>
              </a:solidFill>
              <a:latin typeface="Century Gothic"/>
            </a:endParaRPr>
          </a:p>
          <a:p>
            <a:pPr>
              <a:lnSpc>
                <a:spcPct val="100000"/>
              </a:lnSpc>
              <a:spcBef>
                <a:spcPts val="479"/>
              </a:spcBef>
            </a:pPr>
            <a:endParaRPr lang="en-US" sz="1500" b="0" strike="noStrike" spc="-1" dirty="0">
              <a:solidFill>
                <a:srgbClr val="3E3D2D"/>
              </a:solidFill>
              <a:latin typeface="Century Gothic"/>
            </a:endParaRPr>
          </a:p>
        </p:txBody>
      </p:sp>
      <p:sp>
        <p:nvSpPr>
          <p:cNvPr id="289" name="TextShape 3"/>
          <p:cNvSpPr txBox="1"/>
          <p:nvPr/>
        </p:nvSpPr>
        <p:spPr>
          <a:xfrm>
            <a:off x="4649760" y="0"/>
            <a:ext cx="3503160" cy="588600"/>
          </a:xfrm>
          <a:prstGeom prst="rect">
            <a:avLst/>
          </a:prstGeom>
          <a:noFill/>
          <a:ln>
            <a:noFill/>
          </a:ln>
        </p:spPr>
        <p:txBody>
          <a:bodyPr anchor="ctr">
            <a:noAutofit/>
          </a:bodyPr>
          <a:lstStyle/>
          <a:p>
            <a:pPr algn="ctr">
              <a:lnSpc>
                <a:spcPct val="100000"/>
              </a:lnSpc>
            </a:pPr>
            <a:r>
              <a:rPr lang="en-US" sz="1800" b="0" strike="noStrike" spc="-1">
                <a:solidFill>
                  <a:srgbClr val="000000"/>
                </a:solidFill>
                <a:latin typeface="Times New Roman"/>
              </a:rPr>
              <a:t>My World of Smiling Faces </a:t>
            </a:r>
            <a:br/>
            <a:r>
              <a:rPr lang="en-US" sz="1800" b="0" strike="noStrike" spc="-1">
                <a:solidFill>
                  <a:srgbClr val="000000"/>
                </a:solidFill>
                <a:latin typeface="Times New Roman"/>
              </a:rPr>
              <a:t>Child Care Center</a:t>
            </a:r>
            <a:endParaRPr lang="en-US" sz="1800" b="0" strike="noStrike" spc="-1">
              <a:latin typeface="Times New Roman"/>
            </a:endParaRPr>
          </a:p>
        </p:txBody>
      </p:sp>
      <p:sp>
        <p:nvSpPr>
          <p:cNvPr id="290" name="CustomShape 4"/>
          <p:cNvSpPr/>
          <p:nvPr/>
        </p:nvSpPr>
        <p:spPr>
          <a:xfrm>
            <a:off x="533520" y="345240"/>
            <a:ext cx="1142640" cy="568800"/>
          </a:xfrm>
          <a:prstGeom prst="rect">
            <a:avLst/>
          </a:prstGeom>
          <a:solidFill>
            <a:schemeClr val="bg2"/>
          </a:solidFill>
          <a:ln>
            <a:solidFill>
              <a:schemeClr val="bg2">
                <a:lumMod val="50000"/>
              </a:schemeClr>
            </a:solidFill>
            <a:round/>
          </a:ln>
        </p:spPr>
        <p:style>
          <a:lnRef idx="2">
            <a:schemeClr val="dk1"/>
          </a:lnRef>
          <a:fillRef idx="1">
            <a:schemeClr val="lt1"/>
          </a:fillRef>
          <a:effectRef idx="0">
            <a:schemeClr val="dk1"/>
          </a:effectRef>
          <a:fontRef idx="minor"/>
        </p:style>
        <p:txBody>
          <a:bodyPr lIns="90000" tIns="45000" rIns="90000" bIns="45000" anchor="ctr">
            <a:noAutofit/>
          </a:bodyPr>
          <a:lstStyle/>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r>
              <a:rPr lang="en-US" sz="1000" b="0" strike="noStrike" spc="-1">
                <a:solidFill>
                  <a:srgbClr val="000000"/>
                </a:solidFill>
                <a:latin typeface="Century Gothic"/>
              </a:rPr>
              <a:t>Initial here</a:t>
            </a:r>
            <a:endParaRPr lang="en-US" sz="1000" b="0" strike="noStrike" spc="-1">
              <a:latin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 name="TextShape 1"/>
          <p:cNvSpPr txBox="1"/>
          <p:nvPr/>
        </p:nvSpPr>
        <p:spPr>
          <a:xfrm>
            <a:off x="1042920" y="838080"/>
            <a:ext cx="7024320" cy="990360"/>
          </a:xfrm>
          <a:prstGeom prst="rect">
            <a:avLst/>
          </a:prstGeom>
          <a:noFill/>
          <a:ln>
            <a:noFill/>
          </a:ln>
        </p:spPr>
        <p:txBody>
          <a:bodyPr anchor="b">
            <a:noAutofit/>
          </a:bodyPr>
          <a:lstStyle/>
          <a:p>
            <a:pPr>
              <a:lnSpc>
                <a:spcPct val="100000"/>
              </a:lnSpc>
            </a:pPr>
            <a:r>
              <a:rPr lang="en-US" sz="5400" b="1" strike="noStrike" spc="-1">
                <a:solidFill>
                  <a:srgbClr val="94C600"/>
                </a:solidFill>
                <a:latin typeface="Monotype Corsiva"/>
              </a:rPr>
              <a:t>Specifications of the Client</a:t>
            </a:r>
            <a:r>
              <a:rPr lang="en-US" sz="2000" b="1" strike="noStrike" spc="-1">
                <a:solidFill>
                  <a:srgbClr val="94C600"/>
                </a:solidFill>
                <a:latin typeface="Monotype Corsiva"/>
              </a:rPr>
              <a:t>2</a:t>
            </a:r>
            <a:endParaRPr lang="en-US" sz="2000" b="0" strike="noStrike" spc="-1">
              <a:solidFill>
                <a:srgbClr val="000000"/>
              </a:solidFill>
              <a:latin typeface="Times New Roman"/>
            </a:endParaRPr>
          </a:p>
        </p:txBody>
      </p:sp>
      <p:sp>
        <p:nvSpPr>
          <p:cNvPr id="292" name="TextShape 2"/>
          <p:cNvSpPr txBox="1"/>
          <p:nvPr/>
        </p:nvSpPr>
        <p:spPr>
          <a:xfrm>
            <a:off x="533520" y="1676520"/>
            <a:ext cx="8076960" cy="4419360"/>
          </a:xfrm>
          <a:prstGeom prst="rect">
            <a:avLst/>
          </a:prstGeom>
          <a:solidFill>
            <a:srgbClr val="FFFFFF">
              <a:alpha val="71000"/>
            </a:srgbClr>
          </a:solidFill>
          <a:ln>
            <a:solidFill>
              <a:srgbClr val="D8F1BB"/>
            </a:solidFill>
          </a:ln>
        </p:spPr>
        <p:txBody>
          <a:bodyPr>
            <a:normAutofit lnSpcReduction="10000"/>
          </a:bodyPr>
          <a:lstStyle/>
          <a:p>
            <a:pPr marL="343080" indent="-273960">
              <a:lnSpc>
                <a:spcPct val="90000"/>
              </a:lnSpc>
              <a:spcBef>
                <a:spcPts val="360"/>
              </a:spcBef>
              <a:buClr>
                <a:srgbClr val="94C600"/>
              </a:buClr>
              <a:buSzPct val="76000"/>
              <a:buFont typeface="Wingdings 2" charset="2"/>
              <a:buChar char=""/>
            </a:pPr>
            <a:r>
              <a:rPr lang="en-US" sz="1800" b="1" u="sng" strike="noStrike" spc="-1" dirty="0">
                <a:solidFill>
                  <a:srgbClr val="3E3D2D"/>
                </a:solidFill>
                <a:uFillTx/>
                <a:latin typeface="Times New Roman"/>
              </a:rPr>
              <a:t>Child Care Center Forms:</a:t>
            </a:r>
            <a:r>
              <a:rPr lang="en-US" sz="1800" b="1" strike="noStrike" spc="-1" dirty="0">
                <a:solidFill>
                  <a:srgbClr val="3E3D2D"/>
                </a:solidFill>
                <a:latin typeface="Times New Roman"/>
              </a:rPr>
              <a:t> </a:t>
            </a:r>
            <a:endParaRPr lang="en-US" sz="1800" b="0" strike="noStrike" spc="-1" dirty="0">
              <a:solidFill>
                <a:srgbClr val="3E3D2D"/>
              </a:solidFill>
              <a:latin typeface="Century Gothic"/>
            </a:endParaRPr>
          </a:p>
          <a:p>
            <a:pPr marL="343080" indent="-273960">
              <a:lnSpc>
                <a:spcPct val="90000"/>
              </a:lnSpc>
              <a:spcBef>
                <a:spcPts val="360"/>
              </a:spcBef>
              <a:buClr>
                <a:srgbClr val="94C600"/>
              </a:buClr>
              <a:buSzPct val="76000"/>
              <a:buFont typeface="Wingdings 2" charset="2"/>
              <a:buChar char=""/>
            </a:pPr>
            <a:r>
              <a:rPr lang="en-US" sz="1800" b="0" strike="noStrike" spc="-1" dirty="0">
                <a:solidFill>
                  <a:srgbClr val="3E3D2D"/>
                </a:solidFill>
                <a:latin typeface="Times New Roman"/>
              </a:rPr>
              <a:t>All of the following forms must be completed and submitted within one week of registration. </a:t>
            </a:r>
            <a:endParaRPr lang="en-US" sz="1800" b="0" strike="noStrike" spc="-1" dirty="0">
              <a:solidFill>
                <a:srgbClr val="3E3D2D"/>
              </a:solidFill>
              <a:latin typeface="Century Gothic"/>
            </a:endParaRPr>
          </a:p>
          <a:p>
            <a:pPr marL="343080" indent="-273960">
              <a:lnSpc>
                <a:spcPct val="90000"/>
              </a:lnSpc>
              <a:spcBef>
                <a:spcPts val="360"/>
              </a:spcBef>
              <a:buClr>
                <a:srgbClr val="94C600"/>
              </a:buClr>
              <a:buSzPct val="76000"/>
              <a:buFont typeface="Wingdings 2" charset="2"/>
              <a:buChar char=""/>
            </a:pPr>
            <a:r>
              <a:rPr lang="en-US" sz="1800" b="1" strike="noStrike" spc="-1" dirty="0">
                <a:solidFill>
                  <a:srgbClr val="3E3D2D"/>
                </a:solidFill>
                <a:latin typeface="Times New Roman"/>
              </a:rPr>
              <a:t>1. All Health Inventory Forms*	 7. Payment Agreement*</a:t>
            </a:r>
            <a:endParaRPr lang="en-US" sz="1800" b="0" strike="noStrike" spc="-1" dirty="0">
              <a:solidFill>
                <a:srgbClr val="3E3D2D"/>
              </a:solidFill>
              <a:latin typeface="Century Gothic"/>
            </a:endParaRPr>
          </a:p>
          <a:p>
            <a:pPr marL="343080" indent="-273960">
              <a:lnSpc>
                <a:spcPct val="90000"/>
              </a:lnSpc>
              <a:spcBef>
                <a:spcPts val="360"/>
              </a:spcBef>
              <a:buClr>
                <a:srgbClr val="94C600"/>
              </a:buClr>
              <a:buSzPct val="76000"/>
              <a:buFont typeface="Wingdings 2" charset="2"/>
              <a:buChar char=""/>
            </a:pPr>
            <a:r>
              <a:rPr lang="en-US" sz="1800" b="1" strike="noStrike" spc="-1" dirty="0">
                <a:solidFill>
                  <a:srgbClr val="3E3D2D"/>
                </a:solidFill>
                <a:latin typeface="Times New Roman"/>
              </a:rPr>
              <a:t>2. Immunization Certification*	 8. Developmental History of Child Form*</a:t>
            </a:r>
            <a:endParaRPr lang="en-US" sz="1800" b="0" strike="noStrike" spc="-1" dirty="0">
              <a:solidFill>
                <a:srgbClr val="3E3D2D"/>
              </a:solidFill>
              <a:latin typeface="Century Gothic"/>
            </a:endParaRPr>
          </a:p>
          <a:p>
            <a:pPr marL="343080" indent="-273960">
              <a:lnSpc>
                <a:spcPct val="90000"/>
              </a:lnSpc>
              <a:spcBef>
                <a:spcPts val="360"/>
              </a:spcBef>
              <a:buClr>
                <a:srgbClr val="94C600"/>
              </a:buClr>
              <a:buSzPct val="76000"/>
              <a:buFont typeface="Wingdings 2" charset="2"/>
              <a:buChar char=""/>
            </a:pPr>
            <a:r>
              <a:rPr lang="en-US" sz="1800" b="1" strike="noStrike" spc="-1" dirty="0">
                <a:solidFill>
                  <a:srgbClr val="3E3D2D"/>
                </a:solidFill>
                <a:latin typeface="Times New Roman"/>
              </a:rPr>
              <a:t>3. Emergency Release Form*	 9. Contract*</a:t>
            </a:r>
            <a:endParaRPr lang="en-US" sz="1800" b="0" strike="noStrike" spc="-1" dirty="0">
              <a:solidFill>
                <a:srgbClr val="3E3D2D"/>
              </a:solidFill>
              <a:latin typeface="Century Gothic"/>
            </a:endParaRPr>
          </a:p>
          <a:p>
            <a:pPr marL="343080" indent="-273960">
              <a:lnSpc>
                <a:spcPct val="90000"/>
              </a:lnSpc>
              <a:spcBef>
                <a:spcPts val="360"/>
              </a:spcBef>
              <a:buClr>
                <a:srgbClr val="94C600"/>
              </a:buClr>
              <a:buSzPct val="76000"/>
              <a:buFont typeface="Wingdings 2" charset="2"/>
              <a:buChar char=""/>
            </a:pPr>
            <a:r>
              <a:rPr lang="en-US" sz="1800" b="1" strike="noStrike" spc="-1" dirty="0">
                <a:solidFill>
                  <a:srgbClr val="3E3D2D"/>
                </a:solidFill>
                <a:latin typeface="Times New Roman"/>
              </a:rPr>
              <a:t>4. Transportation Consent Form* 10.Child Information Form*</a:t>
            </a:r>
            <a:endParaRPr lang="en-US" sz="1800" b="0" strike="noStrike" spc="-1" dirty="0">
              <a:solidFill>
                <a:srgbClr val="3E3D2D"/>
              </a:solidFill>
              <a:latin typeface="Century Gothic"/>
            </a:endParaRPr>
          </a:p>
          <a:p>
            <a:pPr marL="343080" indent="-273960">
              <a:lnSpc>
                <a:spcPct val="90000"/>
              </a:lnSpc>
              <a:spcBef>
                <a:spcPts val="360"/>
              </a:spcBef>
              <a:buClr>
                <a:srgbClr val="94C600"/>
              </a:buClr>
              <a:buSzPct val="76000"/>
              <a:buFont typeface="Wingdings 2" charset="2"/>
              <a:buChar char=""/>
            </a:pPr>
            <a:r>
              <a:rPr lang="en-US" sz="1800" b="1" strike="noStrike" spc="-1" dirty="0">
                <a:solidFill>
                  <a:srgbClr val="3E3D2D"/>
                </a:solidFill>
                <a:latin typeface="Times New Roman"/>
              </a:rPr>
              <a:t>5. Field Trip Waiver*		 11. Emergency Medical Form*</a:t>
            </a:r>
            <a:endParaRPr lang="en-US" sz="1800" b="0" strike="noStrike" spc="-1" dirty="0">
              <a:solidFill>
                <a:srgbClr val="3E3D2D"/>
              </a:solidFill>
              <a:latin typeface="Century Gothic"/>
            </a:endParaRPr>
          </a:p>
          <a:p>
            <a:pPr marL="343080" indent="-273960">
              <a:lnSpc>
                <a:spcPct val="90000"/>
              </a:lnSpc>
              <a:spcBef>
                <a:spcPts val="360"/>
              </a:spcBef>
              <a:buClr>
                <a:srgbClr val="94C600"/>
              </a:buClr>
              <a:buSzPct val="76000"/>
              <a:buFont typeface="Wingdings 2" charset="2"/>
              <a:buChar char=""/>
            </a:pPr>
            <a:r>
              <a:rPr lang="en-US" sz="1800" b="1" strike="noStrike" spc="-1" dirty="0">
                <a:solidFill>
                  <a:srgbClr val="3E3D2D"/>
                </a:solidFill>
                <a:latin typeface="Times New Roman"/>
              </a:rPr>
              <a:t>6. Emergency Preparedness Waiver Form* </a:t>
            </a:r>
            <a:endParaRPr lang="en-US" sz="1800" b="0" strike="noStrike" spc="-1" dirty="0">
              <a:solidFill>
                <a:srgbClr val="3E3D2D"/>
              </a:solidFill>
              <a:latin typeface="Century Gothic"/>
            </a:endParaRPr>
          </a:p>
          <a:p>
            <a:pPr>
              <a:lnSpc>
                <a:spcPct val="90000"/>
              </a:lnSpc>
              <a:spcBef>
                <a:spcPts val="360"/>
              </a:spcBef>
            </a:pPr>
            <a:endParaRPr lang="en-US" sz="1800" b="0" strike="noStrike" spc="-1" dirty="0">
              <a:solidFill>
                <a:srgbClr val="3E3D2D"/>
              </a:solidFill>
              <a:latin typeface="Century Gothic"/>
            </a:endParaRPr>
          </a:p>
          <a:p>
            <a:pPr marL="343080" indent="-273960">
              <a:lnSpc>
                <a:spcPct val="90000"/>
              </a:lnSpc>
              <a:spcBef>
                <a:spcPts val="360"/>
              </a:spcBef>
            </a:pPr>
            <a:r>
              <a:rPr lang="en-US" sz="1800" b="1" strike="noStrike" spc="-1" dirty="0">
                <a:solidFill>
                  <a:srgbClr val="3E3D2D"/>
                </a:solidFill>
                <a:latin typeface="Times New Roman"/>
              </a:rPr>
              <a:t>	*ALL CONTRACT FORMS AND FORMS ISSUED BY THE STATE OF MARYLAND ARE DUE DAY OF REGISTRATION (copies may be obtained from current school)</a:t>
            </a:r>
            <a:endParaRPr lang="en-US" sz="1800" b="0" strike="noStrike" spc="-1" dirty="0">
              <a:solidFill>
                <a:srgbClr val="3E3D2D"/>
              </a:solidFill>
              <a:latin typeface="Century Gothic"/>
            </a:endParaRPr>
          </a:p>
          <a:p>
            <a:pPr marL="343080" indent="-273960">
              <a:lnSpc>
                <a:spcPct val="90000"/>
              </a:lnSpc>
              <a:spcBef>
                <a:spcPts val="360"/>
              </a:spcBef>
            </a:pPr>
            <a:r>
              <a:rPr lang="en-US" sz="1800" b="1" strike="noStrike" spc="-1" dirty="0">
                <a:solidFill>
                  <a:srgbClr val="3E3D2D"/>
                </a:solidFill>
                <a:latin typeface="Times New Roman"/>
              </a:rPr>
              <a:t>  </a:t>
            </a:r>
            <a:endParaRPr lang="en-US" sz="1800" b="0" strike="noStrike" spc="-1" dirty="0">
              <a:solidFill>
                <a:srgbClr val="3E3D2D"/>
              </a:solidFill>
              <a:latin typeface="Century Gothic"/>
            </a:endParaRPr>
          </a:p>
          <a:p>
            <a:pPr marL="343080" indent="-273960">
              <a:lnSpc>
                <a:spcPct val="100000"/>
              </a:lnSpc>
              <a:spcBef>
                <a:spcPts val="360"/>
              </a:spcBef>
              <a:buClr>
                <a:srgbClr val="94C600"/>
              </a:buClr>
              <a:buSzPct val="76000"/>
              <a:buFont typeface="Wingdings 2" charset="2"/>
              <a:buChar char=""/>
            </a:pPr>
            <a:r>
              <a:rPr lang="en-US" sz="1800" b="0" strike="noStrike" spc="-1" dirty="0">
                <a:solidFill>
                  <a:srgbClr val="3E3D2D"/>
                </a:solidFill>
                <a:latin typeface="Times New Roman"/>
              </a:rPr>
              <a:t>Please save this link in your favorites to view updates and information</a:t>
            </a:r>
            <a:endParaRPr lang="en-US" sz="1800" b="0" strike="noStrike" spc="-1" dirty="0">
              <a:solidFill>
                <a:srgbClr val="3E3D2D"/>
              </a:solidFill>
              <a:latin typeface="Century Gothic"/>
            </a:endParaRPr>
          </a:p>
          <a:p>
            <a:pPr marL="68760">
              <a:lnSpc>
                <a:spcPct val="100000"/>
              </a:lnSpc>
              <a:spcBef>
                <a:spcPts val="360"/>
              </a:spcBef>
            </a:pPr>
            <a:r>
              <a:rPr lang="en-US" sz="1800" b="1" i="1" u="sng" strike="noStrike" spc="-1" dirty="0">
                <a:solidFill>
                  <a:srgbClr val="74A510"/>
                </a:solidFill>
                <a:uFillTx/>
                <a:latin typeface="Times New Roman"/>
              </a:rPr>
              <a:t>http://www.my-world-of-smiling-faces-childcare-and-tutoring-center.com </a:t>
            </a:r>
            <a:r>
              <a:rPr lang="en-US" sz="1800" b="1" i="1" u="sng" strike="noStrike" spc="-1" dirty="0">
                <a:solidFill>
                  <a:srgbClr val="FFA849"/>
                </a:solidFill>
                <a:uFillTx/>
                <a:latin typeface="Times New Roman"/>
                <a:hlinkClick r:id="rId3"/>
              </a:rPr>
              <a:t>/ </a:t>
            </a:r>
            <a:endParaRPr lang="en-US" sz="1800" b="0" strike="noStrike" spc="-1" dirty="0">
              <a:solidFill>
                <a:srgbClr val="3E3D2D"/>
              </a:solidFill>
              <a:latin typeface="Century Gothic"/>
            </a:endParaRPr>
          </a:p>
          <a:p>
            <a:pPr>
              <a:lnSpc>
                <a:spcPct val="100000"/>
              </a:lnSpc>
              <a:spcBef>
                <a:spcPts val="360"/>
              </a:spcBef>
            </a:pPr>
            <a:endParaRPr lang="en-US" sz="1800" b="0" strike="noStrike" spc="-1" dirty="0">
              <a:solidFill>
                <a:srgbClr val="3E3D2D"/>
              </a:solidFill>
              <a:latin typeface="Century Gothic"/>
            </a:endParaRPr>
          </a:p>
        </p:txBody>
      </p:sp>
      <p:sp>
        <p:nvSpPr>
          <p:cNvPr id="293" name="TextShape 3"/>
          <p:cNvSpPr txBox="1"/>
          <p:nvPr/>
        </p:nvSpPr>
        <p:spPr>
          <a:xfrm>
            <a:off x="4649760" y="223920"/>
            <a:ext cx="1331640" cy="364680"/>
          </a:xfrm>
          <a:prstGeom prst="rect">
            <a:avLst/>
          </a:prstGeom>
          <a:noFill/>
          <a:ln>
            <a:noFill/>
          </a:ln>
        </p:spPr>
        <p:txBody>
          <a:bodyPr anchor="ctr">
            <a:noAutofit/>
          </a:bodyPr>
          <a:lstStyle/>
          <a:p>
            <a:pPr>
              <a:lnSpc>
                <a:spcPct val="100000"/>
              </a:lnSpc>
            </a:pPr>
            <a:fld id="{DFFC2481-B7B1-4E22-A2EE-E1B3C9465D43}" type="slidenum">
              <a:rPr lang="en-US" sz="1200" b="0" strike="noStrike" spc="-1">
                <a:solidFill>
                  <a:srgbClr val="FEFEFE"/>
                </a:solidFill>
                <a:latin typeface="Times New Roman"/>
              </a:rPr>
              <a:t>9</a:t>
            </a:fld>
            <a:endParaRPr lang="en-US" sz="1200" b="0" strike="noStrike" spc="-1">
              <a:latin typeface="Times New Roman"/>
            </a:endParaRPr>
          </a:p>
        </p:txBody>
      </p:sp>
      <p:sp>
        <p:nvSpPr>
          <p:cNvPr id="294" name="CustomShape 4"/>
          <p:cNvSpPr/>
          <p:nvPr/>
        </p:nvSpPr>
        <p:spPr>
          <a:xfrm>
            <a:off x="4800600" y="3240"/>
            <a:ext cx="3657240" cy="639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en-US" sz="1800" b="0" strike="noStrike" spc="-1">
                <a:solidFill>
                  <a:srgbClr val="000000"/>
                </a:solidFill>
                <a:latin typeface="Times New Roman"/>
              </a:rPr>
              <a:t>My World of Smiling Faces </a:t>
            </a:r>
            <a:endParaRPr lang="en-US" sz="1800" b="0" strike="noStrike" spc="-1">
              <a:latin typeface="Arial"/>
            </a:endParaRPr>
          </a:p>
          <a:p>
            <a:pPr algn="ctr">
              <a:lnSpc>
                <a:spcPct val="100000"/>
              </a:lnSpc>
            </a:pPr>
            <a:r>
              <a:rPr lang="en-US" sz="1800" b="0" strike="noStrike" spc="-1">
                <a:solidFill>
                  <a:srgbClr val="000000"/>
                </a:solidFill>
                <a:latin typeface="Times New Roman"/>
              </a:rPr>
              <a:t>Child Care Center</a:t>
            </a:r>
            <a:endParaRPr lang="en-US" sz="1800" b="0" strike="noStrike" spc="-1">
              <a:latin typeface="Arial"/>
            </a:endParaRPr>
          </a:p>
        </p:txBody>
      </p:sp>
      <p:sp>
        <p:nvSpPr>
          <p:cNvPr id="295" name="CustomShape 5"/>
          <p:cNvSpPr/>
          <p:nvPr/>
        </p:nvSpPr>
        <p:spPr>
          <a:xfrm>
            <a:off x="533520" y="345240"/>
            <a:ext cx="1142640" cy="568800"/>
          </a:xfrm>
          <a:prstGeom prst="rect">
            <a:avLst/>
          </a:prstGeom>
          <a:solidFill>
            <a:schemeClr val="bg2"/>
          </a:solidFill>
          <a:ln>
            <a:solidFill>
              <a:schemeClr val="bg2">
                <a:lumMod val="50000"/>
              </a:schemeClr>
            </a:solidFill>
            <a:round/>
          </a:ln>
        </p:spPr>
        <p:style>
          <a:lnRef idx="2">
            <a:schemeClr val="dk1"/>
          </a:lnRef>
          <a:fillRef idx="1">
            <a:schemeClr val="lt1"/>
          </a:fillRef>
          <a:effectRef idx="0">
            <a:schemeClr val="dk1"/>
          </a:effectRef>
          <a:fontRef idx="minor"/>
        </p:style>
        <p:txBody>
          <a:bodyPr lIns="90000" tIns="45000" rIns="90000" bIns="45000" anchor="ctr">
            <a:noAutofit/>
          </a:bodyPr>
          <a:lstStyle/>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r>
              <a:rPr lang="en-US" sz="1000" b="0" strike="noStrike" spc="-1">
                <a:solidFill>
                  <a:srgbClr val="000000"/>
                </a:solidFill>
                <a:latin typeface="Century Gothic"/>
              </a:rPr>
              <a:t>Initial here</a:t>
            </a:r>
            <a:endParaRPr lang="en-US" sz="1000" b="0" strike="noStrike" spc="-1">
              <a:latin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3E3D2D"/>
      </a:dk2>
      <a:lt2>
        <a:srgbClr val="CAF278"/>
      </a:lt2>
      <a:accent1>
        <a:srgbClr val="94C600"/>
      </a:accent1>
      <a:accent2>
        <a:srgbClr val="C8C3BA"/>
      </a:accent2>
      <a:accent3>
        <a:srgbClr val="DFFF82"/>
      </a:accent3>
      <a:accent4>
        <a:srgbClr val="909465"/>
      </a:accent4>
      <a:accent5>
        <a:srgbClr val="DAC3AD"/>
      </a:accent5>
      <a:accent6>
        <a:srgbClr val="FEA022"/>
      </a:accent6>
      <a:hlink>
        <a:srgbClr val="FFDCB6"/>
      </a:hlink>
      <a:folHlink>
        <a:srgbClr val="74A50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3E3D2D"/>
      </a:dk2>
      <a:lt2>
        <a:srgbClr val="CAF278"/>
      </a:lt2>
      <a:accent1>
        <a:srgbClr val="94C600"/>
      </a:accent1>
      <a:accent2>
        <a:srgbClr val="C8C3BA"/>
      </a:accent2>
      <a:accent3>
        <a:srgbClr val="DFFF82"/>
      </a:accent3>
      <a:accent4>
        <a:srgbClr val="909465"/>
      </a:accent4>
      <a:accent5>
        <a:srgbClr val="DAC3AD"/>
      </a:accent5>
      <a:accent6>
        <a:srgbClr val="FEA022"/>
      </a:accent6>
      <a:hlink>
        <a:srgbClr val="FFDCB6"/>
      </a:hlink>
      <a:folHlink>
        <a:srgbClr val="74A50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3E3D2D"/>
      </a:dk2>
      <a:lt2>
        <a:srgbClr val="CAF278"/>
      </a:lt2>
      <a:accent1>
        <a:srgbClr val="94C600"/>
      </a:accent1>
      <a:accent2>
        <a:srgbClr val="C8C3BA"/>
      </a:accent2>
      <a:accent3>
        <a:srgbClr val="DFFF82"/>
      </a:accent3>
      <a:accent4>
        <a:srgbClr val="909465"/>
      </a:accent4>
      <a:accent5>
        <a:srgbClr val="DAC3AD"/>
      </a:accent5>
      <a:accent6>
        <a:srgbClr val="FEA022"/>
      </a:accent6>
      <a:hlink>
        <a:srgbClr val="FFDCB6"/>
      </a:hlink>
      <a:folHlink>
        <a:srgbClr val="74A50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3E3D2D"/>
      </a:dk2>
      <a:lt2>
        <a:srgbClr val="CAF278"/>
      </a:lt2>
      <a:accent1>
        <a:srgbClr val="94C600"/>
      </a:accent1>
      <a:accent2>
        <a:srgbClr val="C8C3BA"/>
      </a:accent2>
      <a:accent3>
        <a:srgbClr val="DFFF82"/>
      </a:accent3>
      <a:accent4>
        <a:srgbClr val="909465"/>
      </a:accent4>
      <a:accent5>
        <a:srgbClr val="DAC3AD"/>
      </a:accent5>
      <a:accent6>
        <a:srgbClr val="FEA022"/>
      </a:accent6>
      <a:hlink>
        <a:srgbClr val="FFDCB6"/>
      </a:hlink>
      <a:folHlink>
        <a:srgbClr val="74A50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26213</TotalTime>
  <Words>7214</Words>
  <Application>Microsoft Office PowerPoint</Application>
  <PresentationFormat>On-screen Show (4:3)</PresentationFormat>
  <Paragraphs>449</Paragraphs>
  <Slides>21</Slides>
  <Notes>19</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21</vt:i4>
      </vt:variant>
    </vt:vector>
  </HeadingPairs>
  <TitlesOfParts>
    <vt:vector size="31" baseType="lpstr">
      <vt:lpstr>Arial</vt:lpstr>
      <vt:lpstr>Century Gothic</vt:lpstr>
      <vt:lpstr>Monotype Corsiva</vt:lpstr>
      <vt:lpstr>Symbol</vt:lpstr>
      <vt:lpstr>Times New Roman</vt:lpstr>
      <vt:lpstr>Wingdings</vt:lpstr>
      <vt:lpstr>Wingdings 2</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Shenna Wheeler</dc:creator>
  <cp:lastModifiedBy>Shenna Wheeler</cp:lastModifiedBy>
  <cp:revision>17</cp:revision>
  <dcterms:modified xsi:type="dcterms:W3CDTF">2023-02-09T16:24:28Z</dcterms:modified>
</cp:coreProperties>
</file>

<file path=docProps/core0.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1601-01-01T00:00:00Z</dcterms:created>
  <dc:creator>screed</dc:creator>
  <dc:description/>
  <dc:language>en-US</dc:language>
  <cp:lastModifiedBy/>
  <cp:lastPrinted>2015-05-26T22:05:40Z</cp:lastPrinted>
  <dcterms:modified xsi:type="dcterms:W3CDTF">2020-03-15T14:31:43Z</dcterms:modified>
  <cp:revision>368</cp:revision>
  <dc:subject/>
  <dc:title>PowerPoint Presentation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20</vt:i4>
  </property>
  <property fmtid="{D5CDD505-2E9C-101B-9397-08002B2CF9AE}" pid="8" name="PresentationFormat">
    <vt:lpwstr>On-screen Show (4:3)</vt:lpwstr>
  </property>
  <property fmtid="{D5CDD505-2E9C-101B-9397-08002B2CF9AE}" pid="9" name="ScaleCrop">
    <vt:bool>false</vt:bool>
  </property>
  <property fmtid="{D5CDD505-2E9C-101B-9397-08002B2CF9AE}" pid="10" name="ShareDoc">
    <vt:bool>false</vt:bool>
  </property>
  <property fmtid="{D5CDD505-2E9C-101B-9397-08002B2CF9AE}" pid="11" name="Slides">
    <vt:i4>22</vt:i4>
  </property>
</Properties>
</file>